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648" r:id="rId2"/>
    <p:sldId id="639" r:id="rId3"/>
    <p:sldId id="655" r:id="rId4"/>
    <p:sldId id="746" r:id="rId5"/>
    <p:sldId id="625" r:id="rId6"/>
    <p:sldId id="635" r:id="rId7"/>
    <p:sldId id="774" r:id="rId8"/>
    <p:sldId id="780" r:id="rId9"/>
    <p:sldId id="781" r:id="rId10"/>
    <p:sldId id="782" r:id="rId11"/>
    <p:sldId id="690" r:id="rId12"/>
    <p:sldId id="800" r:id="rId13"/>
    <p:sldId id="778" r:id="rId14"/>
    <p:sldId id="785" r:id="rId15"/>
    <p:sldId id="787" r:id="rId16"/>
    <p:sldId id="8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DFA"/>
    <a:srgbClr val="D8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200580B1-46AA-4DEC-A8C7-9353028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93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A802D0B6-05E2-4E68-92B8-C9EB8E1B0957}"/>
              </a:ext>
            </a:extLst>
          </p:cNvPr>
          <p:cNvSpPr/>
          <p:nvPr userDrawn="1"/>
        </p:nvSpPr>
        <p:spPr>
          <a:xfrm>
            <a:off x="0" y="3509966"/>
            <a:ext cx="9144000" cy="3348037"/>
          </a:xfrm>
          <a:prstGeom prst="rect">
            <a:avLst/>
          </a:prstGeom>
          <a:solidFill>
            <a:srgbClr val="D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8999"/>
            <a:ext cx="7772400" cy="1785552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41311"/>
            <a:ext cx="6858000" cy="8278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0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6F7854E9-5BA4-4C07-998E-8697C87BD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823069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81625CDA-FBA7-4BD7-9B7B-2870534F4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92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479"/>
            <a:ext cx="7886700" cy="434657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Rechthoek 8">
            <a:extLst>
              <a:ext uri="{FF2B5EF4-FFF2-40B4-BE49-F238E27FC236}">
                <a16:creationId xmlns="" xmlns:a16="http://schemas.microsoft.com/office/drawing/2014/main" id="{C10030E0-E492-42E0-A903-9AABA02496AB}"/>
              </a:ext>
            </a:extLst>
          </p:cNvPr>
          <p:cNvSpPr/>
          <p:nvPr userDrawn="1"/>
        </p:nvSpPr>
        <p:spPr>
          <a:xfrm>
            <a:off x="0" y="1621767"/>
            <a:ext cx="9144000" cy="4794874"/>
          </a:xfrm>
          <a:custGeom>
            <a:avLst/>
            <a:gdLst>
              <a:gd name="connsiteX0" fmla="*/ 0 w 12192000"/>
              <a:gd name="connsiteY0" fmla="*/ 0 h 4774016"/>
              <a:gd name="connsiteX1" fmla="*/ 12192000 w 12192000"/>
              <a:gd name="connsiteY1" fmla="*/ 0 h 4774016"/>
              <a:gd name="connsiteX2" fmla="*/ 12192000 w 12192000"/>
              <a:gd name="connsiteY2" fmla="*/ 4774016 h 4774016"/>
              <a:gd name="connsiteX3" fmla="*/ 0 w 12192000"/>
              <a:gd name="connsiteY3" fmla="*/ 4774016 h 4774016"/>
              <a:gd name="connsiteX4" fmla="*/ 0 w 12192000"/>
              <a:gd name="connsiteY4" fmla="*/ 0 h 4774016"/>
              <a:gd name="connsiteX0" fmla="*/ 0 w 12192000"/>
              <a:gd name="connsiteY0" fmla="*/ 0 h 4774016"/>
              <a:gd name="connsiteX1" fmla="*/ 12192000 w 12192000"/>
              <a:gd name="connsiteY1" fmla="*/ 0 h 4774016"/>
              <a:gd name="connsiteX2" fmla="*/ 12192000 w 12192000"/>
              <a:gd name="connsiteY2" fmla="*/ 4774016 h 4774016"/>
              <a:gd name="connsiteX3" fmla="*/ 0 w 12192000"/>
              <a:gd name="connsiteY3" fmla="*/ 4774016 h 4774016"/>
              <a:gd name="connsiteX4" fmla="*/ 0 w 12192000"/>
              <a:gd name="connsiteY4" fmla="*/ 0 h 4774016"/>
              <a:gd name="connsiteX0" fmla="*/ 0 w 12192000"/>
              <a:gd name="connsiteY0" fmla="*/ 0 h 4774016"/>
              <a:gd name="connsiteX1" fmla="*/ 12192000 w 12192000"/>
              <a:gd name="connsiteY1" fmla="*/ 0 h 4774016"/>
              <a:gd name="connsiteX2" fmla="*/ 12192000 w 12192000"/>
              <a:gd name="connsiteY2" fmla="*/ 4774016 h 4774016"/>
              <a:gd name="connsiteX3" fmla="*/ 0 w 12192000"/>
              <a:gd name="connsiteY3" fmla="*/ 4774016 h 4774016"/>
              <a:gd name="connsiteX4" fmla="*/ 0 w 12192000"/>
              <a:gd name="connsiteY4" fmla="*/ 0 h 4774016"/>
              <a:gd name="connsiteX0" fmla="*/ 0 w 12192000"/>
              <a:gd name="connsiteY0" fmla="*/ 0 h 4963486"/>
              <a:gd name="connsiteX1" fmla="*/ 12192000 w 12192000"/>
              <a:gd name="connsiteY1" fmla="*/ 0 h 4963486"/>
              <a:gd name="connsiteX2" fmla="*/ 12192000 w 12192000"/>
              <a:gd name="connsiteY2" fmla="*/ 4774016 h 4963486"/>
              <a:gd name="connsiteX3" fmla="*/ 0 w 12192000"/>
              <a:gd name="connsiteY3" fmla="*/ 4963486 h 4963486"/>
              <a:gd name="connsiteX4" fmla="*/ 0 w 12192000"/>
              <a:gd name="connsiteY4" fmla="*/ 0 h 4963486"/>
              <a:gd name="connsiteX0" fmla="*/ 0 w 12192000"/>
              <a:gd name="connsiteY0" fmla="*/ 0 h 4774016"/>
              <a:gd name="connsiteX1" fmla="*/ 12192000 w 12192000"/>
              <a:gd name="connsiteY1" fmla="*/ 0 h 4774016"/>
              <a:gd name="connsiteX2" fmla="*/ 12192000 w 12192000"/>
              <a:gd name="connsiteY2" fmla="*/ 4774016 h 4774016"/>
              <a:gd name="connsiteX3" fmla="*/ 8238 w 12192000"/>
              <a:gd name="connsiteY3" fmla="*/ 4510405 h 4774016"/>
              <a:gd name="connsiteX4" fmla="*/ 0 w 12192000"/>
              <a:gd name="connsiteY4" fmla="*/ 0 h 4774016"/>
              <a:gd name="connsiteX0" fmla="*/ 0 w 12192000"/>
              <a:gd name="connsiteY0" fmla="*/ 0 h 4825101"/>
              <a:gd name="connsiteX1" fmla="*/ 12192000 w 12192000"/>
              <a:gd name="connsiteY1" fmla="*/ 0 h 4825101"/>
              <a:gd name="connsiteX2" fmla="*/ 12192000 w 12192000"/>
              <a:gd name="connsiteY2" fmla="*/ 4774016 h 4825101"/>
              <a:gd name="connsiteX3" fmla="*/ 8238 w 12192000"/>
              <a:gd name="connsiteY3" fmla="*/ 4510405 h 4825101"/>
              <a:gd name="connsiteX4" fmla="*/ 0 w 12192000"/>
              <a:gd name="connsiteY4" fmla="*/ 0 h 4825101"/>
              <a:gd name="connsiteX0" fmla="*/ 0 w 12192000"/>
              <a:gd name="connsiteY0" fmla="*/ 0 h 4794874"/>
              <a:gd name="connsiteX1" fmla="*/ 12192000 w 12192000"/>
              <a:gd name="connsiteY1" fmla="*/ 0 h 4794874"/>
              <a:gd name="connsiteX2" fmla="*/ 12192000 w 12192000"/>
              <a:gd name="connsiteY2" fmla="*/ 4774016 h 4794874"/>
              <a:gd name="connsiteX3" fmla="*/ 8238 w 12192000"/>
              <a:gd name="connsiteY3" fmla="*/ 4510405 h 4794874"/>
              <a:gd name="connsiteX4" fmla="*/ 0 w 12192000"/>
              <a:gd name="connsiteY4" fmla="*/ 0 h 479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794874">
                <a:moveTo>
                  <a:pt x="0" y="0"/>
                </a:moveTo>
                <a:lnTo>
                  <a:pt x="12192000" y="0"/>
                </a:lnTo>
                <a:lnTo>
                  <a:pt x="12192000" y="4774016"/>
                </a:lnTo>
                <a:cubicBezTo>
                  <a:pt x="8152713" y="3933757"/>
                  <a:pt x="2778897" y="5367140"/>
                  <a:pt x="8238" y="4510405"/>
                </a:cubicBezTo>
                <a:lnTo>
                  <a:pt x="0" y="0"/>
                </a:lnTo>
                <a:close/>
              </a:path>
            </a:pathLst>
          </a:custGeom>
          <a:solidFill>
            <a:srgbClr val="D8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="" xmlns:a16="http://schemas.microsoft.com/office/drawing/2014/main" id="{D4382F84-4142-4502-9406-4D5AECD8FCE9}"/>
              </a:ext>
            </a:extLst>
          </p:cNvPr>
          <p:cNvGrpSpPr/>
          <p:nvPr userDrawn="1"/>
        </p:nvGrpSpPr>
        <p:grpSpPr>
          <a:xfrm>
            <a:off x="0" y="6282706"/>
            <a:ext cx="9144000" cy="554702"/>
            <a:chOff x="-1366888" y="6199786"/>
            <a:chExt cx="10510888" cy="637622"/>
          </a:xfrm>
        </p:grpSpPr>
        <p:pic>
          <p:nvPicPr>
            <p:cNvPr id="11" name="Afbeelding 10" descr="huisstijl voorbeelden.jpg">
              <a:extLst>
                <a:ext uri="{FF2B5EF4-FFF2-40B4-BE49-F238E27FC236}">
                  <a16:creationId xmlns="" xmlns:a16="http://schemas.microsoft.com/office/drawing/2014/main" id="{D4F316F1-B55B-4055-AE5A-608C19952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164" y="6677053"/>
              <a:ext cx="2765994" cy="70365"/>
            </a:xfrm>
            <a:prstGeom prst="rect">
              <a:avLst/>
            </a:prstGeom>
          </p:spPr>
        </p:pic>
        <p:pic>
          <p:nvPicPr>
            <p:cNvPr id="12" name="Afbeelding 11" descr="huisstijl voorbeelden.jpg">
              <a:extLst>
                <a:ext uri="{FF2B5EF4-FFF2-40B4-BE49-F238E27FC236}">
                  <a16:creationId xmlns="" xmlns:a16="http://schemas.microsoft.com/office/drawing/2014/main" id="{5D19EABC-412F-4C78-A074-1C345B48E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24"/>
            <a:stretch>
              <a:fillRect/>
            </a:stretch>
          </p:blipFill>
          <p:spPr>
            <a:xfrm>
              <a:off x="577306" y="6656760"/>
              <a:ext cx="2442414" cy="94476"/>
            </a:xfrm>
            <a:prstGeom prst="rect">
              <a:avLst/>
            </a:prstGeom>
          </p:spPr>
        </p:pic>
        <p:pic>
          <p:nvPicPr>
            <p:cNvPr id="13" name="Afbeelding 12" descr="huisstijl voorbeelden.jpg">
              <a:extLst>
                <a:ext uri="{FF2B5EF4-FFF2-40B4-BE49-F238E27FC236}">
                  <a16:creationId xmlns="" xmlns:a16="http://schemas.microsoft.com/office/drawing/2014/main" id="{782AE7B3-BC17-40AC-AF5F-CCAA8FA6A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24"/>
            <a:stretch>
              <a:fillRect/>
            </a:stretch>
          </p:blipFill>
          <p:spPr>
            <a:xfrm>
              <a:off x="6701586" y="6677053"/>
              <a:ext cx="2442414" cy="94476"/>
            </a:xfrm>
            <a:prstGeom prst="rect">
              <a:avLst/>
            </a:prstGeom>
          </p:spPr>
        </p:pic>
        <p:pic>
          <p:nvPicPr>
            <p:cNvPr id="14" name="Afbeelding 13" descr="huisstijl voorbeelden.jpg">
              <a:extLst>
                <a:ext uri="{FF2B5EF4-FFF2-40B4-BE49-F238E27FC236}">
                  <a16:creationId xmlns="" xmlns:a16="http://schemas.microsoft.com/office/drawing/2014/main" id="{72BAB9C2-BB69-4E90-A8BF-1BBC21085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24"/>
            <a:stretch>
              <a:fillRect/>
            </a:stretch>
          </p:blipFill>
          <p:spPr>
            <a:xfrm>
              <a:off x="-1366888" y="6656760"/>
              <a:ext cx="2442414" cy="94476"/>
            </a:xfrm>
            <a:prstGeom prst="rect">
              <a:avLst/>
            </a:prstGeom>
          </p:spPr>
        </p:pic>
        <p:pic>
          <p:nvPicPr>
            <p:cNvPr id="15" name="Afbeelding 14" descr="huisstijl voorbeelden.jpg">
              <a:extLst>
                <a:ext uri="{FF2B5EF4-FFF2-40B4-BE49-F238E27FC236}">
                  <a16:creationId xmlns="" xmlns:a16="http://schemas.microsoft.com/office/drawing/2014/main" id="{E85F2D3D-EAC4-42C7-868F-201768E2C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724"/>
            <a:stretch>
              <a:fillRect/>
            </a:stretch>
          </p:blipFill>
          <p:spPr>
            <a:xfrm>
              <a:off x="2833205" y="6656760"/>
              <a:ext cx="2442414" cy="94476"/>
            </a:xfrm>
            <a:prstGeom prst="rect">
              <a:avLst/>
            </a:prstGeom>
          </p:spPr>
        </p:pic>
        <p:pic>
          <p:nvPicPr>
            <p:cNvPr id="18" name="Afbeelding 17" descr="basis.jpg">
              <a:extLst>
                <a:ext uri="{FF2B5EF4-FFF2-40B4-BE49-F238E27FC236}">
                  <a16:creationId xmlns="" xmlns:a16="http://schemas.microsoft.com/office/drawing/2014/main" id="{5B69CABF-6F35-44CB-BD6A-79A108508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58750" y="6199786"/>
              <a:ext cx="2716887" cy="637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0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D607-3887-4D8E-96BD-C7E1AAA327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2456-56C0-4779-B178-046BF857E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9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="" xmlns:a16="http://schemas.microsoft.com/office/drawing/2014/main" id="{80CDF046-48DD-4522-8334-58FA78010903}"/>
              </a:ext>
            </a:extLst>
          </p:cNvPr>
          <p:cNvSpPr/>
          <p:nvPr/>
        </p:nvSpPr>
        <p:spPr>
          <a:xfrm>
            <a:off x="0" y="1363287"/>
            <a:ext cx="9144000" cy="549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01" name="Rechthoek 300">
            <a:extLst>
              <a:ext uri="{FF2B5EF4-FFF2-40B4-BE49-F238E27FC236}">
                <a16:creationId xmlns="" xmlns:a16="http://schemas.microsoft.com/office/drawing/2014/main" id="{3B56AEC2-55B2-4021-A85F-3EC87D3E50BF}"/>
              </a:ext>
            </a:extLst>
          </p:cNvPr>
          <p:cNvSpPr/>
          <p:nvPr/>
        </p:nvSpPr>
        <p:spPr>
          <a:xfrm>
            <a:off x="181951" y="2352626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november 2018</a:t>
            </a:r>
          </a:p>
        </p:txBody>
      </p:sp>
      <p:sp>
        <p:nvSpPr>
          <p:cNvPr id="302" name="Rechthoek 301">
            <a:extLst>
              <a:ext uri="{FF2B5EF4-FFF2-40B4-BE49-F238E27FC236}">
                <a16:creationId xmlns="" xmlns:a16="http://schemas.microsoft.com/office/drawing/2014/main" id="{0D30E6F6-1DD4-43E0-B3D8-BEC4D9665947}"/>
              </a:ext>
            </a:extLst>
          </p:cNvPr>
          <p:cNvSpPr/>
          <p:nvPr/>
        </p:nvSpPr>
        <p:spPr>
          <a:xfrm>
            <a:off x="181951" y="2660774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november 2018</a:t>
            </a:r>
          </a:p>
        </p:txBody>
      </p:sp>
      <p:sp>
        <p:nvSpPr>
          <p:cNvPr id="303" name="Rechthoek 302">
            <a:extLst>
              <a:ext uri="{FF2B5EF4-FFF2-40B4-BE49-F238E27FC236}">
                <a16:creationId xmlns="" xmlns:a16="http://schemas.microsoft.com/office/drawing/2014/main" id="{EDC52409-8AAA-430C-953F-E101C2345933}"/>
              </a:ext>
            </a:extLst>
          </p:cNvPr>
          <p:cNvSpPr/>
          <p:nvPr/>
        </p:nvSpPr>
        <p:spPr>
          <a:xfrm>
            <a:off x="181951" y="2968922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december 2018</a:t>
            </a:r>
          </a:p>
        </p:txBody>
      </p:sp>
      <p:sp>
        <p:nvSpPr>
          <p:cNvPr id="304" name="Rechthoek 303">
            <a:extLst>
              <a:ext uri="{FF2B5EF4-FFF2-40B4-BE49-F238E27FC236}">
                <a16:creationId xmlns="" xmlns:a16="http://schemas.microsoft.com/office/drawing/2014/main" id="{14DD80AF-4D91-4DD5-8E81-A1D090687329}"/>
              </a:ext>
            </a:extLst>
          </p:cNvPr>
          <p:cNvSpPr/>
          <p:nvPr/>
        </p:nvSpPr>
        <p:spPr>
          <a:xfrm>
            <a:off x="181951" y="3277069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december 2018</a:t>
            </a:r>
          </a:p>
        </p:txBody>
      </p:sp>
      <p:sp>
        <p:nvSpPr>
          <p:cNvPr id="305" name="Rechthoek 304">
            <a:extLst>
              <a:ext uri="{FF2B5EF4-FFF2-40B4-BE49-F238E27FC236}">
                <a16:creationId xmlns="" xmlns:a16="http://schemas.microsoft.com/office/drawing/2014/main" id="{A0B52DF3-70E4-4002-809D-F261C79E57B0}"/>
              </a:ext>
            </a:extLst>
          </p:cNvPr>
          <p:cNvSpPr/>
          <p:nvPr/>
        </p:nvSpPr>
        <p:spPr>
          <a:xfrm>
            <a:off x="181951" y="3585217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december 2018</a:t>
            </a:r>
          </a:p>
        </p:txBody>
      </p:sp>
      <p:sp>
        <p:nvSpPr>
          <p:cNvPr id="306" name="Rechthoek 305">
            <a:extLst>
              <a:ext uri="{FF2B5EF4-FFF2-40B4-BE49-F238E27FC236}">
                <a16:creationId xmlns="" xmlns:a16="http://schemas.microsoft.com/office/drawing/2014/main" id="{B9A19211-5558-49C3-98FF-5398CC95A5CA}"/>
              </a:ext>
            </a:extLst>
          </p:cNvPr>
          <p:cNvSpPr/>
          <p:nvPr/>
        </p:nvSpPr>
        <p:spPr>
          <a:xfrm>
            <a:off x="181951" y="3893365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december 2018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="" xmlns:a16="http://schemas.microsoft.com/office/drawing/2014/main" id="{11473E79-AE1C-4FD8-8279-3643FE253E79}"/>
              </a:ext>
            </a:extLst>
          </p:cNvPr>
          <p:cNvSpPr/>
          <p:nvPr/>
        </p:nvSpPr>
        <p:spPr>
          <a:xfrm>
            <a:off x="181951" y="4201512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januari 2019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="" xmlns:a16="http://schemas.microsoft.com/office/drawing/2014/main" id="{928C4ED1-1C42-4FBA-88B4-0560FD29E71E}"/>
              </a:ext>
            </a:extLst>
          </p:cNvPr>
          <p:cNvSpPr/>
          <p:nvPr/>
        </p:nvSpPr>
        <p:spPr>
          <a:xfrm>
            <a:off x="181951" y="4509659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januari 2019</a:t>
            </a:r>
          </a:p>
        </p:txBody>
      </p:sp>
      <p:sp>
        <p:nvSpPr>
          <p:cNvPr id="309" name="Rechthoek 308">
            <a:extLst>
              <a:ext uri="{FF2B5EF4-FFF2-40B4-BE49-F238E27FC236}">
                <a16:creationId xmlns="" xmlns:a16="http://schemas.microsoft.com/office/drawing/2014/main" id="{3AF188DE-F6B4-49DD-A6E9-4C1BAB14122D}"/>
              </a:ext>
            </a:extLst>
          </p:cNvPr>
          <p:cNvSpPr/>
          <p:nvPr/>
        </p:nvSpPr>
        <p:spPr>
          <a:xfrm>
            <a:off x="181951" y="4817807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januari 2019</a:t>
            </a:r>
          </a:p>
        </p:txBody>
      </p:sp>
      <p:sp>
        <p:nvSpPr>
          <p:cNvPr id="310" name="Rechthoek 309">
            <a:extLst>
              <a:ext uri="{FF2B5EF4-FFF2-40B4-BE49-F238E27FC236}">
                <a16:creationId xmlns="" xmlns:a16="http://schemas.microsoft.com/office/drawing/2014/main" id="{AFE0380B-F3C1-49B9-8E0B-A959647447AD}"/>
              </a:ext>
            </a:extLst>
          </p:cNvPr>
          <p:cNvSpPr/>
          <p:nvPr/>
        </p:nvSpPr>
        <p:spPr>
          <a:xfrm>
            <a:off x="181951" y="5125955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februari 2019</a:t>
            </a:r>
          </a:p>
        </p:txBody>
      </p:sp>
      <p:sp>
        <p:nvSpPr>
          <p:cNvPr id="311" name="Rechthoek 310">
            <a:extLst>
              <a:ext uri="{FF2B5EF4-FFF2-40B4-BE49-F238E27FC236}">
                <a16:creationId xmlns="" xmlns:a16="http://schemas.microsoft.com/office/drawing/2014/main" id="{F436B7AD-A431-4BCF-B0ED-4560EE31D430}"/>
              </a:ext>
            </a:extLst>
          </p:cNvPr>
          <p:cNvSpPr/>
          <p:nvPr/>
        </p:nvSpPr>
        <p:spPr>
          <a:xfrm>
            <a:off x="181951" y="5434103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februari 2019</a:t>
            </a:r>
          </a:p>
        </p:txBody>
      </p:sp>
      <p:sp>
        <p:nvSpPr>
          <p:cNvPr id="312" name="Rechthoek 311">
            <a:extLst>
              <a:ext uri="{FF2B5EF4-FFF2-40B4-BE49-F238E27FC236}">
                <a16:creationId xmlns="" xmlns:a16="http://schemas.microsoft.com/office/drawing/2014/main" id="{C3BDAD38-8774-4F2E-BA12-2A1B9B2E5D26}"/>
              </a:ext>
            </a:extLst>
          </p:cNvPr>
          <p:cNvSpPr/>
          <p:nvPr/>
        </p:nvSpPr>
        <p:spPr>
          <a:xfrm>
            <a:off x="181951" y="5742250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februari 2019</a:t>
            </a:r>
          </a:p>
        </p:txBody>
      </p:sp>
      <p:sp>
        <p:nvSpPr>
          <p:cNvPr id="313" name="Rechthoek 312">
            <a:extLst>
              <a:ext uri="{FF2B5EF4-FFF2-40B4-BE49-F238E27FC236}">
                <a16:creationId xmlns="" xmlns:a16="http://schemas.microsoft.com/office/drawing/2014/main" id="{7B2DBF5E-D587-445B-9660-0F5899403291}"/>
              </a:ext>
            </a:extLst>
          </p:cNvPr>
          <p:cNvSpPr/>
          <p:nvPr/>
        </p:nvSpPr>
        <p:spPr>
          <a:xfrm>
            <a:off x="181951" y="6050398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maart 2019</a:t>
            </a:r>
          </a:p>
        </p:txBody>
      </p:sp>
      <p:sp>
        <p:nvSpPr>
          <p:cNvPr id="314" name="Rechthoek 313">
            <a:extLst>
              <a:ext uri="{FF2B5EF4-FFF2-40B4-BE49-F238E27FC236}">
                <a16:creationId xmlns="" xmlns:a16="http://schemas.microsoft.com/office/drawing/2014/main" id="{BD140991-F278-4A98-A8F0-03AF2A49FF16}"/>
              </a:ext>
            </a:extLst>
          </p:cNvPr>
          <p:cNvSpPr/>
          <p:nvPr/>
        </p:nvSpPr>
        <p:spPr>
          <a:xfrm>
            <a:off x="181951" y="6358546"/>
            <a:ext cx="1277144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maart 2019</a:t>
            </a:r>
          </a:p>
        </p:txBody>
      </p:sp>
      <p:sp>
        <p:nvSpPr>
          <p:cNvPr id="315" name="Rechthoek 314">
            <a:extLst>
              <a:ext uri="{FF2B5EF4-FFF2-40B4-BE49-F238E27FC236}">
                <a16:creationId xmlns="" xmlns:a16="http://schemas.microsoft.com/office/drawing/2014/main" id="{C1523C56-D833-445E-9709-1A50DC71B5A0}"/>
              </a:ext>
            </a:extLst>
          </p:cNvPr>
          <p:cNvSpPr/>
          <p:nvPr/>
        </p:nvSpPr>
        <p:spPr>
          <a:xfrm>
            <a:off x="4762219" y="2352626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april 2019</a:t>
            </a:r>
          </a:p>
        </p:txBody>
      </p:sp>
      <p:sp>
        <p:nvSpPr>
          <p:cNvPr id="316" name="Rechthoek 315">
            <a:extLst>
              <a:ext uri="{FF2B5EF4-FFF2-40B4-BE49-F238E27FC236}">
                <a16:creationId xmlns="" xmlns:a16="http://schemas.microsoft.com/office/drawing/2014/main" id="{69801AC0-7A0D-4177-A1CC-94DFBDA54F63}"/>
              </a:ext>
            </a:extLst>
          </p:cNvPr>
          <p:cNvSpPr/>
          <p:nvPr/>
        </p:nvSpPr>
        <p:spPr>
          <a:xfrm>
            <a:off x="1530048" y="2352626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Feestavond MdR</a:t>
            </a:r>
          </a:p>
        </p:txBody>
      </p:sp>
      <p:sp>
        <p:nvSpPr>
          <p:cNvPr id="317" name="Rechthoek 316">
            <a:extLst>
              <a:ext uri="{FF2B5EF4-FFF2-40B4-BE49-F238E27FC236}">
                <a16:creationId xmlns="" xmlns:a16="http://schemas.microsoft.com/office/drawing/2014/main" id="{F1AF8764-6591-4F9E-B75D-353CD66B49E3}"/>
              </a:ext>
            </a:extLst>
          </p:cNvPr>
          <p:cNvSpPr/>
          <p:nvPr/>
        </p:nvSpPr>
        <p:spPr>
          <a:xfrm>
            <a:off x="1530048" y="2660774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 KiKaRoW</a:t>
            </a:r>
          </a:p>
        </p:txBody>
      </p:sp>
      <p:sp>
        <p:nvSpPr>
          <p:cNvPr id="318" name="Rechthoek 317">
            <a:extLst>
              <a:ext uri="{FF2B5EF4-FFF2-40B4-BE49-F238E27FC236}">
                <a16:creationId xmlns="" xmlns:a16="http://schemas.microsoft.com/office/drawing/2014/main" id="{DE27D4C5-E3DD-4EBB-A860-C686A088D67F}"/>
              </a:ext>
            </a:extLst>
          </p:cNvPr>
          <p:cNvSpPr/>
          <p:nvPr/>
        </p:nvSpPr>
        <p:spPr>
          <a:xfrm>
            <a:off x="1530048" y="2968922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Sinterkerst</a:t>
            </a:r>
          </a:p>
        </p:txBody>
      </p:sp>
      <p:sp>
        <p:nvSpPr>
          <p:cNvPr id="319" name="Rechthoek 318">
            <a:extLst>
              <a:ext uri="{FF2B5EF4-FFF2-40B4-BE49-F238E27FC236}">
                <a16:creationId xmlns="" xmlns:a16="http://schemas.microsoft.com/office/drawing/2014/main" id="{EDF1F5A1-152A-4EB2-BAD1-C0DB62B043CE}"/>
              </a:ext>
            </a:extLst>
          </p:cNvPr>
          <p:cNvSpPr/>
          <p:nvPr/>
        </p:nvSpPr>
        <p:spPr>
          <a:xfrm>
            <a:off x="1530048" y="3277069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Verkoop kerststukjes</a:t>
            </a:r>
          </a:p>
        </p:txBody>
      </p:sp>
      <p:sp>
        <p:nvSpPr>
          <p:cNvPr id="320" name="Rechthoek 319">
            <a:extLst>
              <a:ext uri="{FF2B5EF4-FFF2-40B4-BE49-F238E27FC236}">
                <a16:creationId xmlns="" xmlns:a16="http://schemas.microsoft.com/office/drawing/2014/main" id="{8CE966AA-80BB-4148-BA2C-5F6B6CE11286}"/>
              </a:ext>
            </a:extLst>
          </p:cNvPr>
          <p:cNvSpPr/>
          <p:nvPr/>
        </p:nvSpPr>
        <p:spPr>
          <a:xfrm>
            <a:off x="1530048" y="3585217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Sport en gezondheid</a:t>
            </a:r>
          </a:p>
        </p:txBody>
      </p:sp>
      <p:sp>
        <p:nvSpPr>
          <p:cNvPr id="321" name="Rechthoek 320">
            <a:extLst>
              <a:ext uri="{FF2B5EF4-FFF2-40B4-BE49-F238E27FC236}">
                <a16:creationId xmlns="" xmlns:a16="http://schemas.microsoft.com/office/drawing/2014/main" id="{CFD1E37A-19C1-4622-9768-C13663350E41}"/>
              </a:ext>
            </a:extLst>
          </p:cNvPr>
          <p:cNvSpPr/>
          <p:nvPr/>
        </p:nvSpPr>
        <p:spPr>
          <a:xfrm>
            <a:off x="1530048" y="3893365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Oudejaarsavondfeest</a:t>
            </a:r>
          </a:p>
        </p:txBody>
      </p:sp>
      <p:sp>
        <p:nvSpPr>
          <p:cNvPr id="322" name="Rechthoek 321">
            <a:extLst>
              <a:ext uri="{FF2B5EF4-FFF2-40B4-BE49-F238E27FC236}">
                <a16:creationId xmlns="" xmlns:a16="http://schemas.microsoft.com/office/drawing/2014/main" id="{B84CCB16-2FE9-4096-B8D7-F527A568F625}"/>
              </a:ext>
            </a:extLst>
          </p:cNvPr>
          <p:cNvSpPr/>
          <p:nvPr/>
        </p:nvSpPr>
        <p:spPr>
          <a:xfrm>
            <a:off x="1530048" y="4201512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KiKaRoW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nieuwjaarsduik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hthoek 322">
            <a:extLst>
              <a:ext uri="{FF2B5EF4-FFF2-40B4-BE49-F238E27FC236}">
                <a16:creationId xmlns="" xmlns:a16="http://schemas.microsoft.com/office/drawing/2014/main" id="{7DE1285F-3EDF-437E-8A9A-75872D8DAC74}"/>
              </a:ext>
            </a:extLst>
          </p:cNvPr>
          <p:cNvSpPr/>
          <p:nvPr/>
        </p:nvSpPr>
        <p:spPr>
          <a:xfrm>
            <a:off x="1530048" y="4509659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Nieuwjaars receptie</a:t>
            </a:r>
          </a:p>
        </p:txBody>
      </p:sp>
      <p:sp>
        <p:nvSpPr>
          <p:cNvPr id="324" name="Rechthoek 323">
            <a:extLst>
              <a:ext uri="{FF2B5EF4-FFF2-40B4-BE49-F238E27FC236}">
                <a16:creationId xmlns="" xmlns:a16="http://schemas.microsoft.com/office/drawing/2014/main" id="{32D28F5F-F353-482E-8E92-5AC23949C783}"/>
              </a:ext>
            </a:extLst>
          </p:cNvPr>
          <p:cNvSpPr/>
          <p:nvPr/>
        </p:nvSpPr>
        <p:spPr>
          <a:xfrm>
            <a:off x="1530048" y="4817807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Jeugd ergometerwedstijden</a:t>
            </a:r>
          </a:p>
        </p:txBody>
      </p:sp>
      <p:sp>
        <p:nvSpPr>
          <p:cNvPr id="325" name="Rechthoek 324">
            <a:extLst>
              <a:ext uri="{FF2B5EF4-FFF2-40B4-BE49-F238E27FC236}">
                <a16:creationId xmlns="" xmlns:a16="http://schemas.microsoft.com/office/drawing/2014/main" id="{B5DA87CA-DA89-474C-A7D9-B9983BCA5FF1}"/>
              </a:ext>
            </a:extLst>
          </p:cNvPr>
          <p:cNvSpPr/>
          <p:nvPr/>
        </p:nvSpPr>
        <p:spPr>
          <a:xfrm>
            <a:off x="1530048" y="5125955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Beach volleybal toernooi</a:t>
            </a:r>
          </a:p>
        </p:txBody>
      </p:sp>
      <p:sp>
        <p:nvSpPr>
          <p:cNvPr id="326" name="Rechthoek 325">
            <a:extLst>
              <a:ext uri="{FF2B5EF4-FFF2-40B4-BE49-F238E27FC236}">
                <a16:creationId xmlns="" xmlns:a16="http://schemas.microsoft.com/office/drawing/2014/main" id="{8FB9023A-FCEF-4FB4-B588-60C796FC9486}"/>
              </a:ext>
            </a:extLst>
          </p:cNvPr>
          <p:cNvSpPr/>
          <p:nvPr/>
        </p:nvSpPr>
        <p:spPr>
          <a:xfrm>
            <a:off x="1530048" y="5434103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Schaatsen</a:t>
            </a:r>
          </a:p>
        </p:txBody>
      </p:sp>
      <p:sp>
        <p:nvSpPr>
          <p:cNvPr id="327" name="Rechthoek 326">
            <a:extLst>
              <a:ext uri="{FF2B5EF4-FFF2-40B4-BE49-F238E27FC236}">
                <a16:creationId xmlns="" xmlns:a16="http://schemas.microsoft.com/office/drawing/2014/main" id="{9672528D-98D9-4E7D-ABE2-8A6152445CF4}"/>
              </a:ext>
            </a:extLst>
          </p:cNvPr>
          <p:cNvSpPr/>
          <p:nvPr/>
        </p:nvSpPr>
        <p:spPr>
          <a:xfrm>
            <a:off x="1530048" y="5742250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Bierproeverij</a:t>
            </a:r>
          </a:p>
        </p:txBody>
      </p:sp>
      <p:sp>
        <p:nvSpPr>
          <p:cNvPr id="328" name="Rechthoek 327">
            <a:extLst>
              <a:ext uri="{FF2B5EF4-FFF2-40B4-BE49-F238E27FC236}">
                <a16:creationId xmlns="" xmlns:a16="http://schemas.microsoft.com/office/drawing/2014/main" id="{AA7FF8EB-C4FA-44AA-84F2-840C31F9518B}"/>
              </a:ext>
            </a:extLst>
          </p:cNvPr>
          <p:cNvSpPr/>
          <p:nvPr/>
        </p:nvSpPr>
        <p:spPr>
          <a:xfrm>
            <a:off x="1530048" y="6050398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Jumpers</a:t>
            </a:r>
          </a:p>
        </p:txBody>
      </p:sp>
      <p:sp>
        <p:nvSpPr>
          <p:cNvPr id="329" name="Rechthoek 328">
            <a:extLst>
              <a:ext uri="{FF2B5EF4-FFF2-40B4-BE49-F238E27FC236}">
                <a16:creationId xmlns="" xmlns:a16="http://schemas.microsoft.com/office/drawing/2014/main" id="{2FB17C39-8C38-4E23-BE8A-8DC3990BA338}"/>
              </a:ext>
            </a:extLst>
          </p:cNvPr>
          <p:cNvSpPr/>
          <p:nvPr/>
        </p:nvSpPr>
        <p:spPr>
          <a:xfrm>
            <a:off x="1530048" y="6358546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Verhalen diner</a:t>
            </a:r>
          </a:p>
        </p:txBody>
      </p:sp>
      <p:sp>
        <p:nvSpPr>
          <p:cNvPr id="330" name="Rechthoek 329">
            <a:extLst>
              <a:ext uri="{FF2B5EF4-FFF2-40B4-BE49-F238E27FC236}">
                <a16:creationId xmlns="" xmlns:a16="http://schemas.microsoft.com/office/drawing/2014/main" id="{77AA7E4D-B45F-4A9C-B9E9-3E7D72D83D33}"/>
              </a:ext>
            </a:extLst>
          </p:cNvPr>
          <p:cNvSpPr/>
          <p:nvPr/>
        </p:nvSpPr>
        <p:spPr>
          <a:xfrm>
            <a:off x="6016935" y="2352626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 avond</a:t>
            </a:r>
          </a:p>
        </p:txBody>
      </p:sp>
      <p:sp>
        <p:nvSpPr>
          <p:cNvPr id="331" name="Rechthoek 330">
            <a:extLst>
              <a:ext uri="{FF2B5EF4-FFF2-40B4-BE49-F238E27FC236}">
                <a16:creationId xmlns="" xmlns:a16="http://schemas.microsoft.com/office/drawing/2014/main" id="{4B03CA1B-D97A-4288-A958-FE0B7D4485A8}"/>
              </a:ext>
            </a:extLst>
          </p:cNvPr>
          <p:cNvSpPr/>
          <p:nvPr/>
        </p:nvSpPr>
        <p:spPr>
          <a:xfrm>
            <a:off x="6016936" y="2660774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Scholen ergometer</a:t>
            </a:r>
          </a:p>
        </p:txBody>
      </p:sp>
      <p:sp>
        <p:nvSpPr>
          <p:cNvPr id="332" name="Rechthoek 331">
            <a:extLst>
              <a:ext uri="{FF2B5EF4-FFF2-40B4-BE49-F238E27FC236}">
                <a16:creationId xmlns="" xmlns:a16="http://schemas.microsoft.com/office/drawing/2014/main" id="{92AFD978-8EFB-433F-9548-35D721395B65}"/>
              </a:ext>
            </a:extLst>
          </p:cNvPr>
          <p:cNvSpPr/>
          <p:nvPr/>
        </p:nvSpPr>
        <p:spPr>
          <a:xfrm>
            <a:off x="6016936" y="2968922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Opvaren uit het dorp</a:t>
            </a:r>
          </a:p>
        </p:txBody>
      </p:sp>
      <p:sp>
        <p:nvSpPr>
          <p:cNvPr id="333" name="Rechthoek 332">
            <a:extLst>
              <a:ext uri="{FF2B5EF4-FFF2-40B4-BE49-F238E27FC236}">
                <a16:creationId xmlns="" xmlns:a16="http://schemas.microsoft.com/office/drawing/2014/main" id="{D091D2A0-FA55-4EB3-81C6-B070D6B60B67}"/>
              </a:ext>
            </a:extLst>
          </p:cNvPr>
          <p:cNvSpPr/>
          <p:nvPr/>
        </p:nvSpPr>
        <p:spPr>
          <a:xfrm>
            <a:off x="6016936" y="3277069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Feestje</a:t>
            </a:r>
          </a:p>
        </p:txBody>
      </p:sp>
      <p:sp>
        <p:nvSpPr>
          <p:cNvPr id="334" name="Rechthoek 333">
            <a:extLst>
              <a:ext uri="{FF2B5EF4-FFF2-40B4-BE49-F238E27FC236}">
                <a16:creationId xmlns="" xmlns:a16="http://schemas.microsoft.com/office/drawing/2014/main" id="{F0FE72A6-A329-47A0-8CC8-9A30DC22411E}"/>
              </a:ext>
            </a:extLst>
          </p:cNvPr>
          <p:cNvSpPr/>
          <p:nvPr/>
        </p:nvSpPr>
        <p:spPr>
          <a:xfrm>
            <a:off x="6016936" y="3585217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7:00 uur ontbijt</a:t>
            </a:r>
          </a:p>
        </p:txBody>
      </p:sp>
      <p:sp>
        <p:nvSpPr>
          <p:cNvPr id="335" name="Rechthoek 334">
            <a:extLst>
              <a:ext uri="{FF2B5EF4-FFF2-40B4-BE49-F238E27FC236}">
                <a16:creationId xmlns="" xmlns:a16="http://schemas.microsoft.com/office/drawing/2014/main" id="{60808CA1-8AEB-4339-A1E1-7CFB03311F1F}"/>
              </a:ext>
            </a:extLst>
          </p:cNvPr>
          <p:cNvSpPr/>
          <p:nvPr/>
        </p:nvSpPr>
        <p:spPr>
          <a:xfrm>
            <a:off x="6016936" y="3893365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8:00 uur KiKaRoW Start </a:t>
            </a:r>
          </a:p>
        </p:txBody>
      </p:sp>
      <p:sp>
        <p:nvSpPr>
          <p:cNvPr id="336" name="Rechthoek 335">
            <a:extLst>
              <a:ext uri="{FF2B5EF4-FFF2-40B4-BE49-F238E27FC236}">
                <a16:creationId xmlns="" xmlns:a16="http://schemas.microsoft.com/office/drawing/2014/main" id="{751E9843-4F65-4A99-929B-94A1947610AB}"/>
              </a:ext>
            </a:extLst>
          </p:cNvPr>
          <p:cNvSpPr/>
          <p:nvPr/>
        </p:nvSpPr>
        <p:spPr>
          <a:xfrm>
            <a:off x="6016936" y="4201512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Amsterdam Open</a:t>
            </a:r>
          </a:p>
        </p:txBody>
      </p:sp>
      <p:sp>
        <p:nvSpPr>
          <p:cNvPr id="337" name="Rechthoek 336">
            <a:extLst>
              <a:ext uri="{FF2B5EF4-FFF2-40B4-BE49-F238E27FC236}">
                <a16:creationId xmlns="" xmlns:a16="http://schemas.microsoft.com/office/drawing/2014/main" id="{C04BE6EE-6ABB-4F9D-A5FC-6DC85ED325CD}"/>
              </a:ext>
            </a:extLst>
          </p:cNvPr>
          <p:cNvSpPr/>
          <p:nvPr/>
        </p:nvSpPr>
        <p:spPr>
          <a:xfrm>
            <a:off x="6016936" y="4509659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spektakel</a:t>
            </a:r>
          </a:p>
        </p:txBody>
      </p:sp>
      <p:sp>
        <p:nvSpPr>
          <p:cNvPr id="338" name="Rechthoek 337">
            <a:extLst>
              <a:ext uri="{FF2B5EF4-FFF2-40B4-BE49-F238E27FC236}">
                <a16:creationId xmlns="" xmlns:a16="http://schemas.microsoft.com/office/drawing/2014/main" id="{CC24DECC-9BAD-4D99-9B36-1529A4B0C56B}"/>
              </a:ext>
            </a:extLst>
          </p:cNvPr>
          <p:cNvSpPr/>
          <p:nvPr/>
        </p:nvSpPr>
        <p:spPr>
          <a:xfrm>
            <a:off x="6016936" y="4817807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KiKaRoW finish Utrecht</a:t>
            </a:r>
          </a:p>
        </p:txBody>
      </p:sp>
      <p:sp>
        <p:nvSpPr>
          <p:cNvPr id="339" name="Rechthoek 338">
            <a:extLst>
              <a:ext uri="{FF2B5EF4-FFF2-40B4-BE49-F238E27FC236}">
                <a16:creationId xmlns="" xmlns:a16="http://schemas.microsoft.com/office/drawing/2014/main" id="{CC2BA733-7BFF-41E0-A517-0DAF77618DF5}"/>
              </a:ext>
            </a:extLst>
          </p:cNvPr>
          <p:cNvSpPr/>
          <p:nvPr/>
        </p:nvSpPr>
        <p:spPr>
          <a:xfrm>
            <a:off x="6016936" y="5125955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Barbecue Driewerf Utrecht</a:t>
            </a:r>
          </a:p>
        </p:txBody>
      </p:sp>
      <p:sp>
        <p:nvSpPr>
          <p:cNvPr id="340" name="Rechthoek 339">
            <a:extLst>
              <a:ext uri="{FF2B5EF4-FFF2-40B4-BE49-F238E27FC236}">
                <a16:creationId xmlns="" xmlns:a16="http://schemas.microsoft.com/office/drawing/2014/main" id="{81CAEBD8-5074-420A-A2B2-C924364FC554}"/>
              </a:ext>
            </a:extLst>
          </p:cNvPr>
          <p:cNvSpPr/>
          <p:nvPr/>
        </p:nvSpPr>
        <p:spPr>
          <a:xfrm>
            <a:off x="6016936" y="5434103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Peddel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Bite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Rechthoek 340">
            <a:extLst>
              <a:ext uri="{FF2B5EF4-FFF2-40B4-BE49-F238E27FC236}">
                <a16:creationId xmlns="" xmlns:a16="http://schemas.microsoft.com/office/drawing/2014/main" id="{AE79DEA8-2767-4D17-8520-5AB7F9B9EEE6}"/>
              </a:ext>
            </a:extLst>
          </p:cNvPr>
          <p:cNvSpPr/>
          <p:nvPr/>
        </p:nvSpPr>
        <p:spPr>
          <a:xfrm>
            <a:off x="6016936" y="5742250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Jeugd weekend</a:t>
            </a:r>
          </a:p>
        </p:txBody>
      </p:sp>
      <p:sp>
        <p:nvSpPr>
          <p:cNvPr id="342" name="Rechthoek 341">
            <a:extLst>
              <a:ext uri="{FF2B5EF4-FFF2-40B4-BE49-F238E27FC236}">
                <a16:creationId xmlns="" xmlns:a16="http://schemas.microsoft.com/office/drawing/2014/main" id="{1CBC43B9-BA6E-4A88-968A-16D92F57B44B}"/>
              </a:ext>
            </a:extLst>
          </p:cNvPr>
          <p:cNvSpPr/>
          <p:nvPr/>
        </p:nvSpPr>
        <p:spPr>
          <a:xfrm>
            <a:off x="6016936" y="6050398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Amsteldrecht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regatta</a:t>
            </a:r>
          </a:p>
        </p:txBody>
      </p:sp>
      <p:sp>
        <p:nvSpPr>
          <p:cNvPr id="343" name="Rechthoek 342">
            <a:extLst>
              <a:ext uri="{FF2B5EF4-FFF2-40B4-BE49-F238E27FC236}">
                <a16:creationId xmlns="" xmlns:a16="http://schemas.microsoft.com/office/drawing/2014/main" id="{0935CC17-5C83-4885-A40A-4B3D91F57EA6}"/>
              </a:ext>
            </a:extLst>
          </p:cNvPr>
          <p:cNvSpPr/>
          <p:nvPr/>
        </p:nvSpPr>
        <p:spPr>
          <a:xfrm>
            <a:off x="6016936" y="6358546"/>
            <a:ext cx="1773812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Lustrum feest</a:t>
            </a:r>
          </a:p>
        </p:txBody>
      </p:sp>
      <p:sp>
        <p:nvSpPr>
          <p:cNvPr id="344" name="Rechthoek 343">
            <a:extLst>
              <a:ext uri="{FF2B5EF4-FFF2-40B4-BE49-F238E27FC236}">
                <a16:creationId xmlns="" xmlns:a16="http://schemas.microsoft.com/office/drawing/2014/main" id="{C9F874CC-AFA3-4625-A688-62194CBAAF48}"/>
              </a:ext>
            </a:extLst>
          </p:cNvPr>
          <p:cNvSpPr/>
          <p:nvPr/>
        </p:nvSpPr>
        <p:spPr>
          <a:xfrm>
            <a:off x="4762219" y="2660774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april 2019</a:t>
            </a:r>
          </a:p>
        </p:txBody>
      </p:sp>
      <p:sp>
        <p:nvSpPr>
          <p:cNvPr id="345" name="Rechthoek 344">
            <a:extLst>
              <a:ext uri="{FF2B5EF4-FFF2-40B4-BE49-F238E27FC236}">
                <a16:creationId xmlns="" xmlns:a16="http://schemas.microsoft.com/office/drawing/2014/main" id="{F11C9C89-8D81-4050-96B5-26DFE973984E}"/>
              </a:ext>
            </a:extLst>
          </p:cNvPr>
          <p:cNvSpPr/>
          <p:nvPr/>
        </p:nvSpPr>
        <p:spPr>
          <a:xfrm>
            <a:off x="4762219" y="2968922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april 2019</a:t>
            </a:r>
          </a:p>
        </p:txBody>
      </p:sp>
      <p:sp>
        <p:nvSpPr>
          <p:cNvPr id="346" name="Rechthoek 345">
            <a:extLst>
              <a:ext uri="{FF2B5EF4-FFF2-40B4-BE49-F238E27FC236}">
                <a16:creationId xmlns="" xmlns:a16="http://schemas.microsoft.com/office/drawing/2014/main" id="{0DB5B9A5-8FE9-45CB-B9E4-F675C4B20BCA}"/>
              </a:ext>
            </a:extLst>
          </p:cNvPr>
          <p:cNvSpPr/>
          <p:nvPr/>
        </p:nvSpPr>
        <p:spPr>
          <a:xfrm>
            <a:off x="4762219" y="3277069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april 2019</a:t>
            </a:r>
          </a:p>
        </p:txBody>
      </p:sp>
      <p:sp>
        <p:nvSpPr>
          <p:cNvPr id="347" name="Rechthoek 346">
            <a:extLst>
              <a:ext uri="{FF2B5EF4-FFF2-40B4-BE49-F238E27FC236}">
                <a16:creationId xmlns="" xmlns:a16="http://schemas.microsoft.com/office/drawing/2014/main" id="{32FBF3F8-E1A6-4875-BD51-6FF56B073866}"/>
              </a:ext>
            </a:extLst>
          </p:cNvPr>
          <p:cNvSpPr/>
          <p:nvPr/>
        </p:nvSpPr>
        <p:spPr>
          <a:xfrm>
            <a:off x="4762219" y="3585217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april 2019</a:t>
            </a:r>
          </a:p>
        </p:txBody>
      </p:sp>
      <p:sp>
        <p:nvSpPr>
          <p:cNvPr id="348" name="Rechthoek 347">
            <a:extLst>
              <a:ext uri="{FF2B5EF4-FFF2-40B4-BE49-F238E27FC236}">
                <a16:creationId xmlns="" xmlns:a16="http://schemas.microsoft.com/office/drawing/2014/main" id="{F967D145-E530-41DD-B8E8-42BA03136CAF}"/>
              </a:ext>
            </a:extLst>
          </p:cNvPr>
          <p:cNvSpPr/>
          <p:nvPr/>
        </p:nvSpPr>
        <p:spPr>
          <a:xfrm>
            <a:off x="4762219" y="3893365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april 2019</a:t>
            </a:r>
          </a:p>
        </p:txBody>
      </p:sp>
      <p:sp>
        <p:nvSpPr>
          <p:cNvPr id="349" name="Rechthoek 348">
            <a:extLst>
              <a:ext uri="{FF2B5EF4-FFF2-40B4-BE49-F238E27FC236}">
                <a16:creationId xmlns="" xmlns:a16="http://schemas.microsoft.com/office/drawing/2014/main" id="{3F703AF6-4EFF-4E29-ACD8-62C2F540BD01}"/>
              </a:ext>
            </a:extLst>
          </p:cNvPr>
          <p:cNvSpPr/>
          <p:nvPr/>
        </p:nvSpPr>
        <p:spPr>
          <a:xfrm>
            <a:off x="4762219" y="4201512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en 2 juni 2019</a:t>
            </a:r>
          </a:p>
        </p:txBody>
      </p:sp>
      <p:sp>
        <p:nvSpPr>
          <p:cNvPr id="350" name="Rechthoek 349">
            <a:extLst>
              <a:ext uri="{FF2B5EF4-FFF2-40B4-BE49-F238E27FC236}">
                <a16:creationId xmlns="" xmlns:a16="http://schemas.microsoft.com/office/drawing/2014/main" id="{7D0365A0-B48C-4D9D-B35A-2CACAF1FA374}"/>
              </a:ext>
            </a:extLst>
          </p:cNvPr>
          <p:cNvSpPr/>
          <p:nvPr/>
        </p:nvSpPr>
        <p:spPr>
          <a:xfrm>
            <a:off x="4762219" y="4509659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juni 2019</a:t>
            </a:r>
          </a:p>
        </p:txBody>
      </p:sp>
      <p:sp>
        <p:nvSpPr>
          <p:cNvPr id="351" name="Rechthoek 350">
            <a:extLst>
              <a:ext uri="{FF2B5EF4-FFF2-40B4-BE49-F238E27FC236}">
                <a16:creationId xmlns="" xmlns:a16="http://schemas.microsoft.com/office/drawing/2014/main" id="{493AFDCA-37B9-4E50-99BF-C929B0C06900}"/>
              </a:ext>
            </a:extLst>
          </p:cNvPr>
          <p:cNvSpPr/>
          <p:nvPr/>
        </p:nvSpPr>
        <p:spPr>
          <a:xfrm>
            <a:off x="4762219" y="4817807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juli</a:t>
            </a:r>
          </a:p>
        </p:txBody>
      </p:sp>
      <p:sp>
        <p:nvSpPr>
          <p:cNvPr id="352" name="Rechthoek 351">
            <a:extLst>
              <a:ext uri="{FF2B5EF4-FFF2-40B4-BE49-F238E27FC236}">
                <a16:creationId xmlns="" xmlns:a16="http://schemas.microsoft.com/office/drawing/2014/main" id="{B051C042-6166-4BFE-8769-319983566420}"/>
              </a:ext>
            </a:extLst>
          </p:cNvPr>
          <p:cNvSpPr/>
          <p:nvPr/>
        </p:nvSpPr>
        <p:spPr>
          <a:xfrm>
            <a:off x="4762219" y="5125955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juli 2019</a:t>
            </a:r>
          </a:p>
        </p:txBody>
      </p:sp>
      <p:sp>
        <p:nvSpPr>
          <p:cNvPr id="353" name="Rechthoek 352">
            <a:extLst>
              <a:ext uri="{FF2B5EF4-FFF2-40B4-BE49-F238E27FC236}">
                <a16:creationId xmlns="" xmlns:a16="http://schemas.microsoft.com/office/drawing/2014/main" id="{CB5424D4-E95E-4346-A10D-873F67752F65}"/>
              </a:ext>
            </a:extLst>
          </p:cNvPr>
          <p:cNvSpPr/>
          <p:nvPr/>
        </p:nvSpPr>
        <p:spPr>
          <a:xfrm>
            <a:off x="4762219" y="5434103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juli 2019</a:t>
            </a:r>
          </a:p>
        </p:txBody>
      </p:sp>
      <p:sp>
        <p:nvSpPr>
          <p:cNvPr id="354" name="Rechthoek 353">
            <a:extLst>
              <a:ext uri="{FF2B5EF4-FFF2-40B4-BE49-F238E27FC236}">
                <a16:creationId xmlns="" xmlns:a16="http://schemas.microsoft.com/office/drawing/2014/main" id="{AFDF7919-6D30-4006-A7C6-C247209FFFBD}"/>
              </a:ext>
            </a:extLst>
          </p:cNvPr>
          <p:cNvSpPr/>
          <p:nvPr/>
        </p:nvSpPr>
        <p:spPr>
          <a:xfrm>
            <a:off x="4762219" y="5742250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17-29 september </a:t>
            </a:r>
          </a:p>
        </p:txBody>
      </p:sp>
      <p:sp>
        <p:nvSpPr>
          <p:cNvPr id="355" name="Rechthoek 354">
            <a:extLst>
              <a:ext uri="{FF2B5EF4-FFF2-40B4-BE49-F238E27FC236}">
                <a16:creationId xmlns="" xmlns:a16="http://schemas.microsoft.com/office/drawing/2014/main" id="{5EBD0FBA-01F0-4AD0-B05E-3E962CBA3D36}"/>
              </a:ext>
            </a:extLst>
          </p:cNvPr>
          <p:cNvSpPr/>
          <p:nvPr/>
        </p:nvSpPr>
        <p:spPr>
          <a:xfrm>
            <a:off x="4762219" y="6050398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oktober 2019 </a:t>
            </a:r>
          </a:p>
        </p:txBody>
      </p:sp>
      <p:sp>
        <p:nvSpPr>
          <p:cNvPr id="356" name="Rechthoek 355">
            <a:extLst>
              <a:ext uri="{FF2B5EF4-FFF2-40B4-BE49-F238E27FC236}">
                <a16:creationId xmlns="" xmlns:a16="http://schemas.microsoft.com/office/drawing/2014/main" id="{24AE813A-4CA4-40CC-A171-54E6D2B36C67}"/>
              </a:ext>
            </a:extLst>
          </p:cNvPr>
          <p:cNvSpPr/>
          <p:nvPr/>
        </p:nvSpPr>
        <p:spPr>
          <a:xfrm>
            <a:off x="4762219" y="6358546"/>
            <a:ext cx="1183765" cy="246518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2019</a:t>
            </a:r>
          </a:p>
        </p:txBody>
      </p:sp>
      <p:sp>
        <p:nvSpPr>
          <p:cNvPr id="357" name="Rechthoek 356">
            <a:extLst>
              <a:ext uri="{FF2B5EF4-FFF2-40B4-BE49-F238E27FC236}">
                <a16:creationId xmlns="" xmlns:a16="http://schemas.microsoft.com/office/drawing/2014/main" id="{4BF852ED-6F35-49E4-8948-493A41066E78}"/>
              </a:ext>
            </a:extLst>
          </p:cNvPr>
          <p:cNvSpPr/>
          <p:nvPr/>
        </p:nvSpPr>
        <p:spPr>
          <a:xfrm>
            <a:off x="3374812" y="1489812"/>
            <a:ext cx="212857" cy="511525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 jeugd</a:t>
            </a:r>
          </a:p>
        </p:txBody>
      </p:sp>
      <p:sp>
        <p:nvSpPr>
          <p:cNvPr id="358" name="Rechthoek 357">
            <a:extLst>
              <a:ext uri="{FF2B5EF4-FFF2-40B4-BE49-F238E27FC236}">
                <a16:creationId xmlns="" xmlns:a16="http://schemas.microsoft.com/office/drawing/2014/main" id="{DD4E5A40-8C28-4D10-A39B-4FFD0372F845}"/>
              </a:ext>
            </a:extLst>
          </p:cNvPr>
          <p:cNvSpPr/>
          <p:nvPr/>
        </p:nvSpPr>
        <p:spPr>
          <a:xfrm>
            <a:off x="3658621" y="1489812"/>
            <a:ext cx="212857" cy="5115252"/>
          </a:xfrm>
          <a:prstGeom prst="rect">
            <a:avLst/>
          </a:prstGeom>
          <a:solidFill>
            <a:srgbClr val="FFC5C5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 leden</a:t>
            </a:r>
          </a:p>
        </p:txBody>
      </p:sp>
      <p:sp>
        <p:nvSpPr>
          <p:cNvPr id="359" name="Rechthoek 358">
            <a:extLst>
              <a:ext uri="{FF2B5EF4-FFF2-40B4-BE49-F238E27FC236}">
                <a16:creationId xmlns="" xmlns:a16="http://schemas.microsoft.com/office/drawing/2014/main" id="{6FD22979-18C1-4D0C-B883-B2961A3C3838}"/>
              </a:ext>
            </a:extLst>
          </p:cNvPr>
          <p:cNvSpPr/>
          <p:nvPr/>
        </p:nvSpPr>
        <p:spPr>
          <a:xfrm>
            <a:off x="3942430" y="1489812"/>
            <a:ext cx="212857" cy="511525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Iedereen</a:t>
            </a:r>
          </a:p>
        </p:txBody>
      </p:sp>
      <p:sp>
        <p:nvSpPr>
          <p:cNvPr id="360" name="Rechthoek: afgeronde hoeken 359">
            <a:extLst>
              <a:ext uri="{FF2B5EF4-FFF2-40B4-BE49-F238E27FC236}">
                <a16:creationId xmlns="" xmlns:a16="http://schemas.microsoft.com/office/drawing/2014/main" id="{D529D942-7B01-4193-BCBD-713A87D3B171}"/>
              </a:ext>
            </a:extLst>
          </p:cNvPr>
          <p:cNvSpPr/>
          <p:nvPr/>
        </p:nvSpPr>
        <p:spPr>
          <a:xfrm>
            <a:off x="3418128" y="2405224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echthoek: afgeronde hoeken 360">
            <a:extLst>
              <a:ext uri="{FF2B5EF4-FFF2-40B4-BE49-F238E27FC236}">
                <a16:creationId xmlns="" xmlns:a16="http://schemas.microsoft.com/office/drawing/2014/main" id="{B112B9FC-8820-4982-9567-D67952B8C553}"/>
              </a:ext>
            </a:extLst>
          </p:cNvPr>
          <p:cNvSpPr/>
          <p:nvPr/>
        </p:nvSpPr>
        <p:spPr>
          <a:xfrm>
            <a:off x="3418128" y="2709178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Rechthoek: afgeronde hoeken 361">
            <a:extLst>
              <a:ext uri="{FF2B5EF4-FFF2-40B4-BE49-F238E27FC236}">
                <a16:creationId xmlns="" xmlns:a16="http://schemas.microsoft.com/office/drawing/2014/main" id="{570412E1-C373-4389-A6CA-0EEFB701D984}"/>
              </a:ext>
            </a:extLst>
          </p:cNvPr>
          <p:cNvSpPr/>
          <p:nvPr/>
        </p:nvSpPr>
        <p:spPr>
          <a:xfrm>
            <a:off x="3418128" y="301779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Rechthoek: afgeronde hoeken 362">
            <a:extLst>
              <a:ext uri="{FF2B5EF4-FFF2-40B4-BE49-F238E27FC236}">
                <a16:creationId xmlns="" xmlns:a16="http://schemas.microsoft.com/office/drawing/2014/main" id="{9F9170C5-E883-49A5-BACA-07CCD518DAA1}"/>
              </a:ext>
            </a:extLst>
          </p:cNvPr>
          <p:cNvSpPr/>
          <p:nvPr/>
        </p:nvSpPr>
        <p:spPr>
          <a:xfrm>
            <a:off x="3418128" y="3320636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echthoek: afgeronde hoeken 363">
            <a:extLst>
              <a:ext uri="{FF2B5EF4-FFF2-40B4-BE49-F238E27FC236}">
                <a16:creationId xmlns="" xmlns:a16="http://schemas.microsoft.com/office/drawing/2014/main" id="{394D981F-BF26-4B18-9B90-494D89CE7510}"/>
              </a:ext>
            </a:extLst>
          </p:cNvPr>
          <p:cNvSpPr/>
          <p:nvPr/>
        </p:nvSpPr>
        <p:spPr>
          <a:xfrm>
            <a:off x="3418128" y="3638347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Rechthoek: afgeronde hoeken 364">
            <a:extLst>
              <a:ext uri="{FF2B5EF4-FFF2-40B4-BE49-F238E27FC236}">
                <a16:creationId xmlns="" xmlns:a16="http://schemas.microsoft.com/office/drawing/2014/main" id="{438228AB-7D83-4E1B-AAFF-48EE0A381C36}"/>
              </a:ext>
            </a:extLst>
          </p:cNvPr>
          <p:cNvSpPr/>
          <p:nvPr/>
        </p:nvSpPr>
        <p:spPr>
          <a:xfrm>
            <a:off x="3418128" y="425038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Rechthoek: afgeronde hoeken 365">
            <a:extLst>
              <a:ext uri="{FF2B5EF4-FFF2-40B4-BE49-F238E27FC236}">
                <a16:creationId xmlns="" xmlns:a16="http://schemas.microsoft.com/office/drawing/2014/main" id="{62E1EAA5-32C3-44FF-BBE4-3ADED8832224}"/>
              </a:ext>
            </a:extLst>
          </p:cNvPr>
          <p:cNvSpPr/>
          <p:nvPr/>
        </p:nvSpPr>
        <p:spPr>
          <a:xfrm>
            <a:off x="3418128" y="4558533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Rechthoek: afgeronde hoeken 366">
            <a:extLst>
              <a:ext uri="{FF2B5EF4-FFF2-40B4-BE49-F238E27FC236}">
                <a16:creationId xmlns="" xmlns:a16="http://schemas.microsoft.com/office/drawing/2014/main" id="{16EC1761-6E49-426E-ABFC-6D73FF6B642F}"/>
              </a:ext>
            </a:extLst>
          </p:cNvPr>
          <p:cNvSpPr/>
          <p:nvPr/>
        </p:nvSpPr>
        <p:spPr>
          <a:xfrm>
            <a:off x="3418128" y="4866681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Rechthoek: afgeronde hoeken 367">
            <a:extLst>
              <a:ext uri="{FF2B5EF4-FFF2-40B4-BE49-F238E27FC236}">
                <a16:creationId xmlns="" xmlns:a16="http://schemas.microsoft.com/office/drawing/2014/main" id="{57899D6C-3CD1-4E19-B962-996C75B4C72A}"/>
              </a:ext>
            </a:extLst>
          </p:cNvPr>
          <p:cNvSpPr/>
          <p:nvPr/>
        </p:nvSpPr>
        <p:spPr>
          <a:xfrm>
            <a:off x="3418128" y="5174829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Rechthoek: afgeronde hoeken 368">
            <a:extLst>
              <a:ext uri="{FF2B5EF4-FFF2-40B4-BE49-F238E27FC236}">
                <a16:creationId xmlns="" xmlns:a16="http://schemas.microsoft.com/office/drawing/2014/main" id="{B0BEBB5D-3FE9-4B0F-82CE-E85BB781328B}"/>
              </a:ext>
            </a:extLst>
          </p:cNvPr>
          <p:cNvSpPr/>
          <p:nvPr/>
        </p:nvSpPr>
        <p:spPr>
          <a:xfrm>
            <a:off x="3418128" y="547829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Rechthoek: afgeronde hoeken 369">
            <a:extLst>
              <a:ext uri="{FF2B5EF4-FFF2-40B4-BE49-F238E27FC236}">
                <a16:creationId xmlns="" xmlns:a16="http://schemas.microsoft.com/office/drawing/2014/main" id="{D9E45BDE-E47C-43E5-B692-6B30367E410C}"/>
              </a:ext>
            </a:extLst>
          </p:cNvPr>
          <p:cNvSpPr/>
          <p:nvPr/>
        </p:nvSpPr>
        <p:spPr>
          <a:xfrm>
            <a:off x="3418128" y="6099272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Rechthoek: afgeronde hoeken 370">
            <a:extLst>
              <a:ext uri="{FF2B5EF4-FFF2-40B4-BE49-F238E27FC236}">
                <a16:creationId xmlns="" xmlns:a16="http://schemas.microsoft.com/office/drawing/2014/main" id="{D1397E4D-2D64-4AC6-8B94-56BCBFECE67F}"/>
              </a:ext>
            </a:extLst>
          </p:cNvPr>
          <p:cNvSpPr/>
          <p:nvPr/>
        </p:nvSpPr>
        <p:spPr>
          <a:xfrm>
            <a:off x="3418128" y="6407420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Rechthoek: afgeronde hoeken 371">
            <a:extLst>
              <a:ext uri="{FF2B5EF4-FFF2-40B4-BE49-F238E27FC236}">
                <a16:creationId xmlns="" xmlns:a16="http://schemas.microsoft.com/office/drawing/2014/main" id="{F685180C-5579-4203-AE12-D829195C7CF3}"/>
              </a:ext>
            </a:extLst>
          </p:cNvPr>
          <p:cNvSpPr/>
          <p:nvPr/>
        </p:nvSpPr>
        <p:spPr>
          <a:xfrm>
            <a:off x="3724279" y="2405224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Rechthoek: afgeronde hoeken 372">
            <a:extLst>
              <a:ext uri="{FF2B5EF4-FFF2-40B4-BE49-F238E27FC236}">
                <a16:creationId xmlns="" xmlns:a16="http://schemas.microsoft.com/office/drawing/2014/main" id="{1EAB1874-9D57-47B0-AB71-3B2F0ABBCC06}"/>
              </a:ext>
            </a:extLst>
          </p:cNvPr>
          <p:cNvSpPr/>
          <p:nvPr/>
        </p:nvSpPr>
        <p:spPr>
          <a:xfrm>
            <a:off x="3724279" y="2709178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Rechthoek: afgeronde hoeken 373">
            <a:extLst>
              <a:ext uri="{FF2B5EF4-FFF2-40B4-BE49-F238E27FC236}">
                <a16:creationId xmlns="" xmlns:a16="http://schemas.microsoft.com/office/drawing/2014/main" id="{505B7A56-9C4E-4B4B-896B-7593ED00F7DE}"/>
              </a:ext>
            </a:extLst>
          </p:cNvPr>
          <p:cNvSpPr/>
          <p:nvPr/>
        </p:nvSpPr>
        <p:spPr>
          <a:xfrm>
            <a:off x="3724279" y="3017795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Rechthoek: afgeronde hoeken 374">
            <a:extLst>
              <a:ext uri="{FF2B5EF4-FFF2-40B4-BE49-F238E27FC236}">
                <a16:creationId xmlns="" xmlns:a16="http://schemas.microsoft.com/office/drawing/2014/main" id="{ADE903D0-00A4-43BF-8A66-FCB257E96FAF}"/>
              </a:ext>
            </a:extLst>
          </p:cNvPr>
          <p:cNvSpPr/>
          <p:nvPr/>
        </p:nvSpPr>
        <p:spPr>
          <a:xfrm>
            <a:off x="3724279" y="3638347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Rechthoek: afgeronde hoeken 375">
            <a:extLst>
              <a:ext uri="{FF2B5EF4-FFF2-40B4-BE49-F238E27FC236}">
                <a16:creationId xmlns="" xmlns:a16="http://schemas.microsoft.com/office/drawing/2014/main" id="{6A31DD8B-3291-4F37-AC9F-B5CFE934443D}"/>
              </a:ext>
            </a:extLst>
          </p:cNvPr>
          <p:cNvSpPr/>
          <p:nvPr/>
        </p:nvSpPr>
        <p:spPr>
          <a:xfrm>
            <a:off x="3724279" y="4250385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Rechthoek: afgeronde hoeken 376">
            <a:extLst>
              <a:ext uri="{FF2B5EF4-FFF2-40B4-BE49-F238E27FC236}">
                <a16:creationId xmlns="" xmlns:a16="http://schemas.microsoft.com/office/drawing/2014/main" id="{4D911919-8B9F-4981-9BEF-F653B9D38710}"/>
              </a:ext>
            </a:extLst>
          </p:cNvPr>
          <p:cNvSpPr/>
          <p:nvPr/>
        </p:nvSpPr>
        <p:spPr>
          <a:xfrm>
            <a:off x="3724279" y="4558533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Rechthoek: afgeronde hoeken 377">
            <a:extLst>
              <a:ext uri="{FF2B5EF4-FFF2-40B4-BE49-F238E27FC236}">
                <a16:creationId xmlns="" xmlns:a16="http://schemas.microsoft.com/office/drawing/2014/main" id="{BB0EC537-E6F6-4193-BCD6-3FFA0753D3C1}"/>
              </a:ext>
            </a:extLst>
          </p:cNvPr>
          <p:cNvSpPr/>
          <p:nvPr/>
        </p:nvSpPr>
        <p:spPr>
          <a:xfrm>
            <a:off x="3724279" y="5174829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Rechthoek: afgeronde hoeken 378">
            <a:extLst>
              <a:ext uri="{FF2B5EF4-FFF2-40B4-BE49-F238E27FC236}">
                <a16:creationId xmlns="" xmlns:a16="http://schemas.microsoft.com/office/drawing/2014/main" id="{7589DD28-F645-427E-B5FC-38485C80E363}"/>
              </a:ext>
            </a:extLst>
          </p:cNvPr>
          <p:cNvSpPr/>
          <p:nvPr/>
        </p:nvSpPr>
        <p:spPr>
          <a:xfrm>
            <a:off x="3724279" y="6099272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Rechthoek: afgeronde hoeken 379">
            <a:extLst>
              <a:ext uri="{FF2B5EF4-FFF2-40B4-BE49-F238E27FC236}">
                <a16:creationId xmlns="" xmlns:a16="http://schemas.microsoft.com/office/drawing/2014/main" id="{5A3BDCC1-2947-42BB-BA77-F7E134CD3966}"/>
              </a:ext>
            </a:extLst>
          </p:cNvPr>
          <p:cNvSpPr/>
          <p:nvPr/>
        </p:nvSpPr>
        <p:spPr>
          <a:xfrm>
            <a:off x="3724279" y="6407420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Rechthoek: afgeronde hoeken 380">
            <a:extLst>
              <a:ext uri="{FF2B5EF4-FFF2-40B4-BE49-F238E27FC236}">
                <a16:creationId xmlns="" xmlns:a16="http://schemas.microsoft.com/office/drawing/2014/main" id="{6160D321-8C59-4988-9F90-961AC5F38F9C}"/>
              </a:ext>
            </a:extLst>
          </p:cNvPr>
          <p:cNvSpPr/>
          <p:nvPr/>
        </p:nvSpPr>
        <p:spPr>
          <a:xfrm>
            <a:off x="4006004" y="2709178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Rechthoek: afgeronde hoeken 381">
            <a:extLst>
              <a:ext uri="{FF2B5EF4-FFF2-40B4-BE49-F238E27FC236}">
                <a16:creationId xmlns="" xmlns:a16="http://schemas.microsoft.com/office/drawing/2014/main" id="{A57C7CC0-FE86-44BD-9113-C8D15D7019D0}"/>
              </a:ext>
            </a:extLst>
          </p:cNvPr>
          <p:cNvSpPr/>
          <p:nvPr/>
        </p:nvSpPr>
        <p:spPr>
          <a:xfrm>
            <a:off x="4006004" y="3017795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Rechthoek: afgeronde hoeken 382">
            <a:extLst>
              <a:ext uri="{FF2B5EF4-FFF2-40B4-BE49-F238E27FC236}">
                <a16:creationId xmlns="" xmlns:a16="http://schemas.microsoft.com/office/drawing/2014/main" id="{A71F618B-43A5-4B1A-BE96-69851FFA6016}"/>
              </a:ext>
            </a:extLst>
          </p:cNvPr>
          <p:cNvSpPr/>
          <p:nvPr/>
        </p:nvSpPr>
        <p:spPr>
          <a:xfrm>
            <a:off x="4006004" y="4250385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Rechthoek: afgeronde hoeken 383">
            <a:extLst>
              <a:ext uri="{FF2B5EF4-FFF2-40B4-BE49-F238E27FC236}">
                <a16:creationId xmlns="" xmlns:a16="http://schemas.microsoft.com/office/drawing/2014/main" id="{D202032D-B606-4629-B1F6-F7127B1E39F8}"/>
              </a:ext>
            </a:extLst>
          </p:cNvPr>
          <p:cNvSpPr/>
          <p:nvPr/>
        </p:nvSpPr>
        <p:spPr>
          <a:xfrm>
            <a:off x="4006004" y="4866681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Rechthoek: afgeronde hoeken 384">
            <a:extLst>
              <a:ext uri="{FF2B5EF4-FFF2-40B4-BE49-F238E27FC236}">
                <a16:creationId xmlns="" xmlns:a16="http://schemas.microsoft.com/office/drawing/2014/main" id="{34F058C7-A99B-4257-B211-5127FBEAF5F8}"/>
              </a:ext>
            </a:extLst>
          </p:cNvPr>
          <p:cNvSpPr/>
          <p:nvPr/>
        </p:nvSpPr>
        <p:spPr>
          <a:xfrm>
            <a:off x="4006004" y="5174829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Rechthoek: afgeronde hoeken 385">
            <a:extLst>
              <a:ext uri="{FF2B5EF4-FFF2-40B4-BE49-F238E27FC236}">
                <a16:creationId xmlns="" xmlns:a16="http://schemas.microsoft.com/office/drawing/2014/main" id="{B3E6ED4B-25D8-4EA4-B2DD-7351608089B5}"/>
              </a:ext>
            </a:extLst>
          </p:cNvPr>
          <p:cNvSpPr/>
          <p:nvPr/>
        </p:nvSpPr>
        <p:spPr>
          <a:xfrm>
            <a:off x="4006004" y="6099272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Rechthoek 386">
            <a:extLst>
              <a:ext uri="{FF2B5EF4-FFF2-40B4-BE49-F238E27FC236}">
                <a16:creationId xmlns="" xmlns:a16="http://schemas.microsoft.com/office/drawing/2014/main" id="{D6059E53-7C1B-429F-BB65-8AB7675EF26F}"/>
              </a:ext>
            </a:extLst>
          </p:cNvPr>
          <p:cNvSpPr/>
          <p:nvPr/>
        </p:nvSpPr>
        <p:spPr>
          <a:xfrm>
            <a:off x="7860490" y="1489812"/>
            <a:ext cx="212857" cy="511525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 jeugd</a:t>
            </a:r>
          </a:p>
        </p:txBody>
      </p:sp>
      <p:sp>
        <p:nvSpPr>
          <p:cNvPr id="388" name="Rechthoek 387">
            <a:extLst>
              <a:ext uri="{FF2B5EF4-FFF2-40B4-BE49-F238E27FC236}">
                <a16:creationId xmlns="" xmlns:a16="http://schemas.microsoft.com/office/drawing/2014/main" id="{E7D414D3-5359-4916-B0F0-02D78BFF0671}"/>
              </a:ext>
            </a:extLst>
          </p:cNvPr>
          <p:cNvSpPr/>
          <p:nvPr/>
        </p:nvSpPr>
        <p:spPr>
          <a:xfrm>
            <a:off x="8144299" y="1489812"/>
            <a:ext cx="212857" cy="5115252"/>
          </a:xfrm>
          <a:prstGeom prst="rect">
            <a:avLst/>
          </a:prstGeom>
          <a:solidFill>
            <a:srgbClr val="FFC5C5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 leden</a:t>
            </a:r>
          </a:p>
        </p:txBody>
      </p:sp>
      <p:sp>
        <p:nvSpPr>
          <p:cNvPr id="389" name="Rechthoek 388">
            <a:extLst>
              <a:ext uri="{FF2B5EF4-FFF2-40B4-BE49-F238E27FC236}">
                <a16:creationId xmlns="" xmlns:a16="http://schemas.microsoft.com/office/drawing/2014/main" id="{BE280E93-127B-446F-B2B3-5F84451FDAE4}"/>
              </a:ext>
            </a:extLst>
          </p:cNvPr>
          <p:cNvSpPr/>
          <p:nvPr/>
        </p:nvSpPr>
        <p:spPr>
          <a:xfrm>
            <a:off x="8428108" y="1489812"/>
            <a:ext cx="212857" cy="5115252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Iedereen</a:t>
            </a:r>
          </a:p>
        </p:txBody>
      </p:sp>
      <p:sp>
        <p:nvSpPr>
          <p:cNvPr id="390" name="Rechthoek: afgeronde hoeken 389">
            <a:extLst>
              <a:ext uri="{FF2B5EF4-FFF2-40B4-BE49-F238E27FC236}">
                <a16:creationId xmlns="" xmlns:a16="http://schemas.microsoft.com/office/drawing/2014/main" id="{268CEE49-50C8-448D-8683-D8A629E63674}"/>
              </a:ext>
            </a:extLst>
          </p:cNvPr>
          <p:cNvSpPr/>
          <p:nvPr/>
        </p:nvSpPr>
        <p:spPr>
          <a:xfrm>
            <a:off x="7903805" y="2405224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Rechthoek: afgeronde hoeken 390">
            <a:extLst>
              <a:ext uri="{FF2B5EF4-FFF2-40B4-BE49-F238E27FC236}">
                <a16:creationId xmlns="" xmlns:a16="http://schemas.microsoft.com/office/drawing/2014/main" id="{8353D998-4DF9-4AEB-A8D5-9BD333DB175F}"/>
              </a:ext>
            </a:extLst>
          </p:cNvPr>
          <p:cNvSpPr/>
          <p:nvPr/>
        </p:nvSpPr>
        <p:spPr>
          <a:xfrm>
            <a:off x="7903805" y="301779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Rechthoek: afgeronde hoeken 391">
            <a:extLst>
              <a:ext uri="{FF2B5EF4-FFF2-40B4-BE49-F238E27FC236}">
                <a16:creationId xmlns="" xmlns:a16="http://schemas.microsoft.com/office/drawing/2014/main" id="{0C950804-87CD-4D0A-A2E0-6BC9316E14C8}"/>
              </a:ext>
            </a:extLst>
          </p:cNvPr>
          <p:cNvSpPr/>
          <p:nvPr/>
        </p:nvSpPr>
        <p:spPr>
          <a:xfrm>
            <a:off x="7903805" y="3320636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Rechthoek: afgeronde hoeken 392">
            <a:extLst>
              <a:ext uri="{FF2B5EF4-FFF2-40B4-BE49-F238E27FC236}">
                <a16:creationId xmlns="" xmlns:a16="http://schemas.microsoft.com/office/drawing/2014/main" id="{55443CC4-DF1D-43C2-A8E2-27BA28F6C787}"/>
              </a:ext>
            </a:extLst>
          </p:cNvPr>
          <p:cNvSpPr/>
          <p:nvPr/>
        </p:nvSpPr>
        <p:spPr>
          <a:xfrm>
            <a:off x="7903805" y="3638347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Rechthoek: afgeronde hoeken 393">
            <a:extLst>
              <a:ext uri="{FF2B5EF4-FFF2-40B4-BE49-F238E27FC236}">
                <a16:creationId xmlns="" xmlns:a16="http://schemas.microsoft.com/office/drawing/2014/main" id="{2FF0ECFE-988A-415E-A980-810C8FCD7BC4}"/>
              </a:ext>
            </a:extLst>
          </p:cNvPr>
          <p:cNvSpPr/>
          <p:nvPr/>
        </p:nvSpPr>
        <p:spPr>
          <a:xfrm>
            <a:off x="7903805" y="425038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Rechthoek: afgeronde hoeken 394">
            <a:extLst>
              <a:ext uri="{FF2B5EF4-FFF2-40B4-BE49-F238E27FC236}">
                <a16:creationId xmlns="" xmlns:a16="http://schemas.microsoft.com/office/drawing/2014/main" id="{AF6DA231-725A-4176-9E43-4033F060F5D9}"/>
              </a:ext>
            </a:extLst>
          </p:cNvPr>
          <p:cNvSpPr/>
          <p:nvPr/>
        </p:nvSpPr>
        <p:spPr>
          <a:xfrm>
            <a:off x="7903805" y="4558533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Rechthoek: afgeronde hoeken 395">
            <a:extLst>
              <a:ext uri="{FF2B5EF4-FFF2-40B4-BE49-F238E27FC236}">
                <a16:creationId xmlns="" xmlns:a16="http://schemas.microsoft.com/office/drawing/2014/main" id="{F9C9B490-2C0C-487E-B85F-72FB1D291BDE}"/>
              </a:ext>
            </a:extLst>
          </p:cNvPr>
          <p:cNvSpPr/>
          <p:nvPr/>
        </p:nvSpPr>
        <p:spPr>
          <a:xfrm>
            <a:off x="7903805" y="4866681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Rechthoek: afgeronde hoeken 396">
            <a:extLst>
              <a:ext uri="{FF2B5EF4-FFF2-40B4-BE49-F238E27FC236}">
                <a16:creationId xmlns="" xmlns:a16="http://schemas.microsoft.com/office/drawing/2014/main" id="{75529A02-1966-4E50-A8F7-2565C8EB801D}"/>
              </a:ext>
            </a:extLst>
          </p:cNvPr>
          <p:cNvSpPr/>
          <p:nvPr/>
        </p:nvSpPr>
        <p:spPr>
          <a:xfrm>
            <a:off x="7903805" y="547829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Rechthoek: afgeronde hoeken 397">
            <a:extLst>
              <a:ext uri="{FF2B5EF4-FFF2-40B4-BE49-F238E27FC236}">
                <a16:creationId xmlns="" xmlns:a16="http://schemas.microsoft.com/office/drawing/2014/main" id="{F538211F-AF12-4D81-8908-0C5AD3DA4A82}"/>
              </a:ext>
            </a:extLst>
          </p:cNvPr>
          <p:cNvSpPr/>
          <p:nvPr/>
        </p:nvSpPr>
        <p:spPr>
          <a:xfrm>
            <a:off x="7903805" y="6099272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Rechthoek: afgeronde hoeken 398">
            <a:extLst>
              <a:ext uri="{FF2B5EF4-FFF2-40B4-BE49-F238E27FC236}">
                <a16:creationId xmlns="" xmlns:a16="http://schemas.microsoft.com/office/drawing/2014/main" id="{D748CD71-60C5-488C-836C-5F8419777992}"/>
              </a:ext>
            </a:extLst>
          </p:cNvPr>
          <p:cNvSpPr/>
          <p:nvPr/>
        </p:nvSpPr>
        <p:spPr>
          <a:xfrm>
            <a:off x="7903805" y="6407420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Rechthoek: afgeronde hoeken 399">
            <a:extLst>
              <a:ext uri="{FF2B5EF4-FFF2-40B4-BE49-F238E27FC236}">
                <a16:creationId xmlns="" xmlns:a16="http://schemas.microsoft.com/office/drawing/2014/main" id="{E8680A58-A79D-4EC9-9EF0-A48E50D61B18}"/>
              </a:ext>
            </a:extLst>
          </p:cNvPr>
          <p:cNvSpPr/>
          <p:nvPr/>
        </p:nvSpPr>
        <p:spPr>
          <a:xfrm>
            <a:off x="8209956" y="3017795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Rechthoek: afgeronde hoeken 400">
            <a:extLst>
              <a:ext uri="{FF2B5EF4-FFF2-40B4-BE49-F238E27FC236}">
                <a16:creationId xmlns="" xmlns:a16="http://schemas.microsoft.com/office/drawing/2014/main" id="{893D3426-3E15-46CC-81C5-5B71924A47D3}"/>
              </a:ext>
            </a:extLst>
          </p:cNvPr>
          <p:cNvSpPr/>
          <p:nvPr/>
        </p:nvSpPr>
        <p:spPr>
          <a:xfrm>
            <a:off x="8209956" y="3320636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Rechthoek: afgeronde hoeken 401">
            <a:extLst>
              <a:ext uri="{FF2B5EF4-FFF2-40B4-BE49-F238E27FC236}">
                <a16:creationId xmlns="" xmlns:a16="http://schemas.microsoft.com/office/drawing/2014/main" id="{FF21A0B7-E47D-4F3C-BD22-B6FFA5A362CB}"/>
              </a:ext>
            </a:extLst>
          </p:cNvPr>
          <p:cNvSpPr/>
          <p:nvPr/>
        </p:nvSpPr>
        <p:spPr>
          <a:xfrm>
            <a:off x="8209956" y="3638347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Rechthoek: afgeronde hoeken 402">
            <a:extLst>
              <a:ext uri="{FF2B5EF4-FFF2-40B4-BE49-F238E27FC236}">
                <a16:creationId xmlns="" xmlns:a16="http://schemas.microsoft.com/office/drawing/2014/main" id="{C144E15D-FC10-40E8-BD6B-6884B6281AAF}"/>
              </a:ext>
            </a:extLst>
          </p:cNvPr>
          <p:cNvSpPr/>
          <p:nvPr/>
        </p:nvSpPr>
        <p:spPr>
          <a:xfrm>
            <a:off x="8209956" y="4250385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Rechthoek: afgeronde hoeken 403">
            <a:extLst>
              <a:ext uri="{FF2B5EF4-FFF2-40B4-BE49-F238E27FC236}">
                <a16:creationId xmlns="" xmlns:a16="http://schemas.microsoft.com/office/drawing/2014/main" id="{0C9C583C-C481-406C-9143-0E07AABC28A6}"/>
              </a:ext>
            </a:extLst>
          </p:cNvPr>
          <p:cNvSpPr/>
          <p:nvPr/>
        </p:nvSpPr>
        <p:spPr>
          <a:xfrm>
            <a:off x="8209956" y="4558533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echthoek: afgeronde hoeken 404">
            <a:extLst>
              <a:ext uri="{FF2B5EF4-FFF2-40B4-BE49-F238E27FC236}">
                <a16:creationId xmlns="" xmlns:a16="http://schemas.microsoft.com/office/drawing/2014/main" id="{46946187-DB17-42D1-8FB4-B599870BC974}"/>
              </a:ext>
            </a:extLst>
          </p:cNvPr>
          <p:cNvSpPr/>
          <p:nvPr/>
        </p:nvSpPr>
        <p:spPr>
          <a:xfrm>
            <a:off x="8209956" y="4866681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echthoek: afgeronde hoeken 405">
            <a:extLst>
              <a:ext uri="{FF2B5EF4-FFF2-40B4-BE49-F238E27FC236}">
                <a16:creationId xmlns="" xmlns:a16="http://schemas.microsoft.com/office/drawing/2014/main" id="{8BB4420F-75E9-4EB1-80BD-5797A3B57B33}"/>
              </a:ext>
            </a:extLst>
          </p:cNvPr>
          <p:cNvSpPr/>
          <p:nvPr/>
        </p:nvSpPr>
        <p:spPr>
          <a:xfrm>
            <a:off x="8209956" y="5478295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Rechthoek: afgeronde hoeken 406">
            <a:extLst>
              <a:ext uri="{FF2B5EF4-FFF2-40B4-BE49-F238E27FC236}">
                <a16:creationId xmlns="" xmlns:a16="http://schemas.microsoft.com/office/drawing/2014/main" id="{996255B8-C0DF-4AD2-8195-C9E5F12FD7E6}"/>
              </a:ext>
            </a:extLst>
          </p:cNvPr>
          <p:cNvSpPr/>
          <p:nvPr/>
        </p:nvSpPr>
        <p:spPr>
          <a:xfrm>
            <a:off x="8209956" y="6099272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Rechthoek: afgeronde hoeken 407">
            <a:extLst>
              <a:ext uri="{FF2B5EF4-FFF2-40B4-BE49-F238E27FC236}">
                <a16:creationId xmlns="" xmlns:a16="http://schemas.microsoft.com/office/drawing/2014/main" id="{ADE0C23A-6DCB-465D-B25E-3BDBD4170F5C}"/>
              </a:ext>
            </a:extLst>
          </p:cNvPr>
          <p:cNvSpPr/>
          <p:nvPr/>
        </p:nvSpPr>
        <p:spPr>
          <a:xfrm>
            <a:off x="8209956" y="6407420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Rechthoek: afgeronde hoeken 408">
            <a:extLst>
              <a:ext uri="{FF2B5EF4-FFF2-40B4-BE49-F238E27FC236}">
                <a16:creationId xmlns="" xmlns:a16="http://schemas.microsoft.com/office/drawing/2014/main" id="{961D9C5B-4A15-4F4C-B133-97EEFCF4D0BC}"/>
              </a:ext>
            </a:extLst>
          </p:cNvPr>
          <p:cNvSpPr/>
          <p:nvPr/>
        </p:nvSpPr>
        <p:spPr>
          <a:xfrm>
            <a:off x="8491682" y="2709178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Rechthoek: afgeronde hoeken 409">
            <a:extLst>
              <a:ext uri="{FF2B5EF4-FFF2-40B4-BE49-F238E27FC236}">
                <a16:creationId xmlns="" xmlns:a16="http://schemas.microsoft.com/office/drawing/2014/main" id="{6445A8F2-127F-4236-AC0E-1C32930193BF}"/>
              </a:ext>
            </a:extLst>
          </p:cNvPr>
          <p:cNvSpPr/>
          <p:nvPr/>
        </p:nvSpPr>
        <p:spPr>
          <a:xfrm>
            <a:off x="8491682" y="3017795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Rechthoek: afgeronde hoeken 410">
            <a:extLst>
              <a:ext uri="{FF2B5EF4-FFF2-40B4-BE49-F238E27FC236}">
                <a16:creationId xmlns="" xmlns:a16="http://schemas.microsoft.com/office/drawing/2014/main" id="{F08C5838-58B7-430C-BDA0-1C2316FB7A0B}"/>
              </a:ext>
            </a:extLst>
          </p:cNvPr>
          <p:cNvSpPr/>
          <p:nvPr/>
        </p:nvSpPr>
        <p:spPr>
          <a:xfrm>
            <a:off x="8491682" y="3320636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Rechthoek: afgeronde hoeken 411">
            <a:extLst>
              <a:ext uri="{FF2B5EF4-FFF2-40B4-BE49-F238E27FC236}">
                <a16:creationId xmlns="" xmlns:a16="http://schemas.microsoft.com/office/drawing/2014/main" id="{9E7987DC-2311-4988-8232-96CFA3BDCE68}"/>
              </a:ext>
            </a:extLst>
          </p:cNvPr>
          <p:cNvSpPr/>
          <p:nvPr/>
        </p:nvSpPr>
        <p:spPr>
          <a:xfrm>
            <a:off x="8491682" y="3638347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Rechthoek: afgeronde hoeken 412">
            <a:extLst>
              <a:ext uri="{FF2B5EF4-FFF2-40B4-BE49-F238E27FC236}">
                <a16:creationId xmlns="" xmlns:a16="http://schemas.microsoft.com/office/drawing/2014/main" id="{EA6E812A-F6DE-45AA-A38D-9B2052BAC470}"/>
              </a:ext>
            </a:extLst>
          </p:cNvPr>
          <p:cNvSpPr/>
          <p:nvPr/>
        </p:nvSpPr>
        <p:spPr>
          <a:xfrm>
            <a:off x="8491682" y="4250385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Rechthoek: afgeronde hoeken 413">
            <a:extLst>
              <a:ext uri="{FF2B5EF4-FFF2-40B4-BE49-F238E27FC236}">
                <a16:creationId xmlns="" xmlns:a16="http://schemas.microsoft.com/office/drawing/2014/main" id="{E7C82226-0757-4257-A580-620437599764}"/>
              </a:ext>
            </a:extLst>
          </p:cNvPr>
          <p:cNvSpPr/>
          <p:nvPr/>
        </p:nvSpPr>
        <p:spPr>
          <a:xfrm>
            <a:off x="8491682" y="4558533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Rechthoek: afgeronde hoeken 414">
            <a:extLst>
              <a:ext uri="{FF2B5EF4-FFF2-40B4-BE49-F238E27FC236}">
                <a16:creationId xmlns="" xmlns:a16="http://schemas.microsoft.com/office/drawing/2014/main" id="{7ADE73D1-7A78-45E1-881A-7608D4EBCBAB}"/>
              </a:ext>
            </a:extLst>
          </p:cNvPr>
          <p:cNvSpPr/>
          <p:nvPr/>
        </p:nvSpPr>
        <p:spPr>
          <a:xfrm>
            <a:off x="8491682" y="4866681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Rechthoek: afgeronde hoeken 415">
            <a:extLst>
              <a:ext uri="{FF2B5EF4-FFF2-40B4-BE49-F238E27FC236}">
                <a16:creationId xmlns="" xmlns:a16="http://schemas.microsoft.com/office/drawing/2014/main" id="{068E0761-DE92-4E18-AADD-D76987897565}"/>
              </a:ext>
            </a:extLst>
          </p:cNvPr>
          <p:cNvSpPr/>
          <p:nvPr/>
        </p:nvSpPr>
        <p:spPr>
          <a:xfrm>
            <a:off x="8491682" y="5174829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Rechthoek: afgeronde hoeken 416">
            <a:extLst>
              <a:ext uri="{FF2B5EF4-FFF2-40B4-BE49-F238E27FC236}">
                <a16:creationId xmlns="" xmlns:a16="http://schemas.microsoft.com/office/drawing/2014/main" id="{9FB00424-0D22-42C3-953C-5480FB08E9AF}"/>
              </a:ext>
            </a:extLst>
          </p:cNvPr>
          <p:cNvSpPr/>
          <p:nvPr/>
        </p:nvSpPr>
        <p:spPr>
          <a:xfrm>
            <a:off x="8491682" y="5478295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Rechthoek: afgeronde hoeken 417">
            <a:extLst>
              <a:ext uri="{FF2B5EF4-FFF2-40B4-BE49-F238E27FC236}">
                <a16:creationId xmlns="" xmlns:a16="http://schemas.microsoft.com/office/drawing/2014/main" id="{23A0BE82-ADE5-48B2-9367-936E1FE75C42}"/>
              </a:ext>
            </a:extLst>
          </p:cNvPr>
          <p:cNvSpPr/>
          <p:nvPr/>
        </p:nvSpPr>
        <p:spPr>
          <a:xfrm>
            <a:off x="8491682" y="6099272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Rechthoek 418">
            <a:extLst>
              <a:ext uri="{FF2B5EF4-FFF2-40B4-BE49-F238E27FC236}">
                <a16:creationId xmlns="" xmlns:a16="http://schemas.microsoft.com/office/drawing/2014/main" id="{7A08DC03-6C95-4B0F-818A-2C5A893CC3CF}"/>
              </a:ext>
            </a:extLst>
          </p:cNvPr>
          <p:cNvSpPr/>
          <p:nvPr/>
        </p:nvSpPr>
        <p:spPr>
          <a:xfrm>
            <a:off x="4218862" y="1489812"/>
            <a:ext cx="212857" cy="511525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KiKaRoW werving</a:t>
            </a:r>
          </a:p>
        </p:txBody>
      </p:sp>
      <p:sp>
        <p:nvSpPr>
          <p:cNvPr id="420" name="Rechthoek: afgeronde hoeken 419">
            <a:extLst>
              <a:ext uri="{FF2B5EF4-FFF2-40B4-BE49-F238E27FC236}">
                <a16:creationId xmlns="" xmlns:a16="http://schemas.microsoft.com/office/drawing/2014/main" id="{2C41FC08-0043-47EB-9537-82299A3CD555}"/>
              </a:ext>
            </a:extLst>
          </p:cNvPr>
          <p:cNvSpPr/>
          <p:nvPr/>
        </p:nvSpPr>
        <p:spPr>
          <a:xfrm>
            <a:off x="4282436" y="3017795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Rechthoek: afgeronde hoeken 420">
            <a:extLst>
              <a:ext uri="{FF2B5EF4-FFF2-40B4-BE49-F238E27FC236}">
                <a16:creationId xmlns="" xmlns:a16="http://schemas.microsoft.com/office/drawing/2014/main" id="{ACBDAC8F-F1F1-4B49-BE8F-F48BAB633EE5}"/>
              </a:ext>
            </a:extLst>
          </p:cNvPr>
          <p:cNvSpPr/>
          <p:nvPr/>
        </p:nvSpPr>
        <p:spPr>
          <a:xfrm>
            <a:off x="4282436" y="4250385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Rechthoek: afgeronde hoeken 421">
            <a:extLst>
              <a:ext uri="{FF2B5EF4-FFF2-40B4-BE49-F238E27FC236}">
                <a16:creationId xmlns="" xmlns:a16="http://schemas.microsoft.com/office/drawing/2014/main" id="{089C15AE-C5A3-4D81-9AD9-C4F8172B1D9A}"/>
              </a:ext>
            </a:extLst>
          </p:cNvPr>
          <p:cNvSpPr/>
          <p:nvPr/>
        </p:nvSpPr>
        <p:spPr>
          <a:xfrm>
            <a:off x="4282436" y="4866681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Rechthoek: afgeronde hoeken 422">
            <a:extLst>
              <a:ext uri="{FF2B5EF4-FFF2-40B4-BE49-F238E27FC236}">
                <a16:creationId xmlns="" xmlns:a16="http://schemas.microsoft.com/office/drawing/2014/main" id="{7F18E52C-7714-4F86-83C3-27EB45D0C256}"/>
              </a:ext>
            </a:extLst>
          </p:cNvPr>
          <p:cNvSpPr/>
          <p:nvPr/>
        </p:nvSpPr>
        <p:spPr>
          <a:xfrm>
            <a:off x="4282436" y="5174829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Rechthoek: afgeronde hoeken 423">
            <a:extLst>
              <a:ext uri="{FF2B5EF4-FFF2-40B4-BE49-F238E27FC236}">
                <a16:creationId xmlns="" xmlns:a16="http://schemas.microsoft.com/office/drawing/2014/main" id="{21AD4685-E0F8-4B8E-B459-D504F8715E10}"/>
              </a:ext>
            </a:extLst>
          </p:cNvPr>
          <p:cNvSpPr/>
          <p:nvPr/>
        </p:nvSpPr>
        <p:spPr>
          <a:xfrm>
            <a:off x="4282436" y="6099272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Rechthoek: afgeronde hoeken 424">
            <a:extLst>
              <a:ext uri="{FF2B5EF4-FFF2-40B4-BE49-F238E27FC236}">
                <a16:creationId xmlns="" xmlns:a16="http://schemas.microsoft.com/office/drawing/2014/main" id="{F2AD5914-8C13-45B5-BBE3-9AF6A2781CA0}"/>
              </a:ext>
            </a:extLst>
          </p:cNvPr>
          <p:cNvSpPr/>
          <p:nvPr/>
        </p:nvSpPr>
        <p:spPr>
          <a:xfrm>
            <a:off x="4282436" y="6407420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Rechthoek 425">
            <a:extLst>
              <a:ext uri="{FF2B5EF4-FFF2-40B4-BE49-F238E27FC236}">
                <a16:creationId xmlns="" xmlns:a16="http://schemas.microsoft.com/office/drawing/2014/main" id="{9D3B6057-34A2-4754-8BAD-1678699A349B}"/>
              </a:ext>
            </a:extLst>
          </p:cNvPr>
          <p:cNvSpPr/>
          <p:nvPr/>
        </p:nvSpPr>
        <p:spPr>
          <a:xfrm>
            <a:off x="8711917" y="1489812"/>
            <a:ext cx="212857" cy="511525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KiKaRoW werving</a:t>
            </a:r>
          </a:p>
        </p:txBody>
      </p:sp>
      <p:sp>
        <p:nvSpPr>
          <p:cNvPr id="427" name="Rechthoek: afgeronde hoeken 426">
            <a:extLst>
              <a:ext uri="{FF2B5EF4-FFF2-40B4-BE49-F238E27FC236}">
                <a16:creationId xmlns="" xmlns:a16="http://schemas.microsoft.com/office/drawing/2014/main" id="{C9F769C6-5BEA-481D-8E7C-C700BE99227A}"/>
              </a:ext>
            </a:extLst>
          </p:cNvPr>
          <p:cNvSpPr/>
          <p:nvPr/>
        </p:nvSpPr>
        <p:spPr>
          <a:xfrm>
            <a:off x="8775491" y="2709178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Rechthoek: afgeronde hoeken 427">
            <a:extLst>
              <a:ext uri="{FF2B5EF4-FFF2-40B4-BE49-F238E27FC236}">
                <a16:creationId xmlns="" xmlns:a16="http://schemas.microsoft.com/office/drawing/2014/main" id="{801D2CC8-96E9-4B42-B44A-2BC4C1B5E4F9}"/>
              </a:ext>
            </a:extLst>
          </p:cNvPr>
          <p:cNvSpPr/>
          <p:nvPr/>
        </p:nvSpPr>
        <p:spPr>
          <a:xfrm>
            <a:off x="8775491" y="3017795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Rechthoek: afgeronde hoeken 428">
            <a:extLst>
              <a:ext uri="{FF2B5EF4-FFF2-40B4-BE49-F238E27FC236}">
                <a16:creationId xmlns="" xmlns:a16="http://schemas.microsoft.com/office/drawing/2014/main" id="{7A83DCC7-BD44-48E2-9ED5-A8E44A42175B}"/>
              </a:ext>
            </a:extLst>
          </p:cNvPr>
          <p:cNvSpPr/>
          <p:nvPr/>
        </p:nvSpPr>
        <p:spPr>
          <a:xfrm>
            <a:off x="8775491" y="3320636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Rechthoek: afgeronde hoeken 429">
            <a:extLst>
              <a:ext uri="{FF2B5EF4-FFF2-40B4-BE49-F238E27FC236}">
                <a16:creationId xmlns="" xmlns:a16="http://schemas.microsoft.com/office/drawing/2014/main" id="{45A38229-78C5-4E08-B3DB-BD44FC443619}"/>
              </a:ext>
            </a:extLst>
          </p:cNvPr>
          <p:cNvSpPr/>
          <p:nvPr/>
        </p:nvSpPr>
        <p:spPr>
          <a:xfrm>
            <a:off x="8775491" y="3638347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Rechthoek: afgeronde hoeken 430">
            <a:extLst>
              <a:ext uri="{FF2B5EF4-FFF2-40B4-BE49-F238E27FC236}">
                <a16:creationId xmlns="" xmlns:a16="http://schemas.microsoft.com/office/drawing/2014/main" id="{19ECD785-2CD0-441E-BA0C-9868164B062C}"/>
              </a:ext>
            </a:extLst>
          </p:cNvPr>
          <p:cNvSpPr/>
          <p:nvPr/>
        </p:nvSpPr>
        <p:spPr>
          <a:xfrm>
            <a:off x="8775491" y="4558533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Rechthoek: afgeronde hoeken 431">
            <a:extLst>
              <a:ext uri="{FF2B5EF4-FFF2-40B4-BE49-F238E27FC236}">
                <a16:creationId xmlns="" xmlns:a16="http://schemas.microsoft.com/office/drawing/2014/main" id="{A8CC1102-847B-4E68-9745-60F55405F0DF}"/>
              </a:ext>
            </a:extLst>
          </p:cNvPr>
          <p:cNvSpPr/>
          <p:nvPr/>
        </p:nvSpPr>
        <p:spPr>
          <a:xfrm>
            <a:off x="8775491" y="4866681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Rechthoek: afgeronde hoeken 432">
            <a:extLst>
              <a:ext uri="{FF2B5EF4-FFF2-40B4-BE49-F238E27FC236}">
                <a16:creationId xmlns="" xmlns:a16="http://schemas.microsoft.com/office/drawing/2014/main" id="{F2EE4896-F09D-45AE-B6F8-BC80FF4AF478}"/>
              </a:ext>
            </a:extLst>
          </p:cNvPr>
          <p:cNvSpPr/>
          <p:nvPr/>
        </p:nvSpPr>
        <p:spPr>
          <a:xfrm>
            <a:off x="8775491" y="5174829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Rechthoek: afgeronde hoeken 433">
            <a:extLst>
              <a:ext uri="{FF2B5EF4-FFF2-40B4-BE49-F238E27FC236}">
                <a16:creationId xmlns="" xmlns:a16="http://schemas.microsoft.com/office/drawing/2014/main" id="{84F486F5-E234-4913-A897-CCD9D9A2A5E9}"/>
              </a:ext>
            </a:extLst>
          </p:cNvPr>
          <p:cNvSpPr/>
          <p:nvPr/>
        </p:nvSpPr>
        <p:spPr>
          <a:xfrm>
            <a:off x="3724279" y="3973053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Rechthoek: afgeronde hoeken 434">
            <a:extLst>
              <a:ext uri="{FF2B5EF4-FFF2-40B4-BE49-F238E27FC236}">
                <a16:creationId xmlns="" xmlns:a16="http://schemas.microsoft.com/office/drawing/2014/main" id="{B1CD7509-6E71-49CB-A18C-592F0BB12426}"/>
              </a:ext>
            </a:extLst>
          </p:cNvPr>
          <p:cNvSpPr/>
          <p:nvPr/>
        </p:nvSpPr>
        <p:spPr>
          <a:xfrm>
            <a:off x="4006004" y="3963510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Rechthoek: afgeronde hoeken 435">
            <a:extLst>
              <a:ext uri="{FF2B5EF4-FFF2-40B4-BE49-F238E27FC236}">
                <a16:creationId xmlns="" xmlns:a16="http://schemas.microsoft.com/office/drawing/2014/main" id="{442E182A-FE9E-47E2-9060-579F504032E4}"/>
              </a:ext>
            </a:extLst>
          </p:cNvPr>
          <p:cNvSpPr/>
          <p:nvPr/>
        </p:nvSpPr>
        <p:spPr>
          <a:xfrm>
            <a:off x="4282436" y="3973053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Rechthoek: afgeronde hoeken 436">
            <a:extLst>
              <a:ext uri="{FF2B5EF4-FFF2-40B4-BE49-F238E27FC236}">
                <a16:creationId xmlns="" xmlns:a16="http://schemas.microsoft.com/office/drawing/2014/main" id="{31613A54-3B37-4C73-A946-F2B783A46AE7}"/>
              </a:ext>
            </a:extLst>
          </p:cNvPr>
          <p:cNvSpPr/>
          <p:nvPr/>
        </p:nvSpPr>
        <p:spPr>
          <a:xfrm>
            <a:off x="3724279" y="5781761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Rechthoek: afgeronde hoeken 437">
            <a:extLst>
              <a:ext uri="{FF2B5EF4-FFF2-40B4-BE49-F238E27FC236}">
                <a16:creationId xmlns="" xmlns:a16="http://schemas.microsoft.com/office/drawing/2014/main" id="{6853C62B-CDCD-4D96-ADCB-78526212C0D6}"/>
              </a:ext>
            </a:extLst>
          </p:cNvPr>
          <p:cNvSpPr/>
          <p:nvPr/>
        </p:nvSpPr>
        <p:spPr>
          <a:xfrm>
            <a:off x="4006004" y="5781761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Rechthoek: afgeronde hoeken 438">
            <a:extLst>
              <a:ext uri="{FF2B5EF4-FFF2-40B4-BE49-F238E27FC236}">
                <a16:creationId xmlns="" xmlns:a16="http://schemas.microsoft.com/office/drawing/2014/main" id="{6F461660-7CC0-4571-AF2D-A0AE50EBBB55}"/>
              </a:ext>
            </a:extLst>
          </p:cNvPr>
          <p:cNvSpPr/>
          <p:nvPr/>
        </p:nvSpPr>
        <p:spPr>
          <a:xfrm>
            <a:off x="4282436" y="5781761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Rechthoek: afgeronde hoeken 439">
            <a:extLst>
              <a:ext uri="{FF2B5EF4-FFF2-40B4-BE49-F238E27FC236}">
                <a16:creationId xmlns="" xmlns:a16="http://schemas.microsoft.com/office/drawing/2014/main" id="{E60EB57D-17C8-4CE3-A514-3022DAC31331}"/>
              </a:ext>
            </a:extLst>
          </p:cNvPr>
          <p:cNvSpPr/>
          <p:nvPr/>
        </p:nvSpPr>
        <p:spPr>
          <a:xfrm>
            <a:off x="7903805" y="3929483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Rechthoek: afgeronde hoeken 440">
            <a:extLst>
              <a:ext uri="{FF2B5EF4-FFF2-40B4-BE49-F238E27FC236}">
                <a16:creationId xmlns="" xmlns:a16="http://schemas.microsoft.com/office/drawing/2014/main" id="{24596C17-164C-45FB-8934-4E1E02974F73}"/>
              </a:ext>
            </a:extLst>
          </p:cNvPr>
          <p:cNvSpPr/>
          <p:nvPr/>
        </p:nvSpPr>
        <p:spPr>
          <a:xfrm>
            <a:off x="8209956" y="3929483"/>
            <a:ext cx="106429" cy="148771"/>
          </a:xfrm>
          <a:prstGeom prst="roundRect">
            <a:avLst/>
          </a:prstGeom>
          <a:solidFill>
            <a:srgbClr val="FF0D0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Rechthoek: afgeronde hoeken 441">
            <a:extLst>
              <a:ext uri="{FF2B5EF4-FFF2-40B4-BE49-F238E27FC236}">
                <a16:creationId xmlns="" xmlns:a16="http://schemas.microsoft.com/office/drawing/2014/main" id="{F407902E-FDA2-4537-B7E5-0F924CCBCA24}"/>
              </a:ext>
            </a:extLst>
          </p:cNvPr>
          <p:cNvSpPr/>
          <p:nvPr/>
        </p:nvSpPr>
        <p:spPr>
          <a:xfrm>
            <a:off x="8491682" y="3929483"/>
            <a:ext cx="106429" cy="148771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Rechthoek: afgeronde hoeken 442">
            <a:extLst>
              <a:ext uri="{FF2B5EF4-FFF2-40B4-BE49-F238E27FC236}">
                <a16:creationId xmlns="" xmlns:a16="http://schemas.microsoft.com/office/drawing/2014/main" id="{640BDF71-89BA-4A97-A7B0-B249861CDBE2}"/>
              </a:ext>
            </a:extLst>
          </p:cNvPr>
          <p:cNvSpPr/>
          <p:nvPr/>
        </p:nvSpPr>
        <p:spPr>
          <a:xfrm>
            <a:off x="8775491" y="3929483"/>
            <a:ext cx="106429" cy="14877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Rechthoek: afgeronde hoeken 443">
            <a:extLst>
              <a:ext uri="{FF2B5EF4-FFF2-40B4-BE49-F238E27FC236}">
                <a16:creationId xmlns="" xmlns:a16="http://schemas.microsoft.com/office/drawing/2014/main" id="{327E07E3-4B9A-4ED4-9B2D-612942746351}"/>
              </a:ext>
            </a:extLst>
          </p:cNvPr>
          <p:cNvSpPr/>
          <p:nvPr/>
        </p:nvSpPr>
        <p:spPr>
          <a:xfrm>
            <a:off x="7903805" y="5812055"/>
            <a:ext cx="106429" cy="148771"/>
          </a:xfrm>
          <a:prstGeom prst="round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Tekstvak 444">
            <a:extLst>
              <a:ext uri="{FF2B5EF4-FFF2-40B4-BE49-F238E27FC236}">
                <a16:creationId xmlns="" xmlns:a16="http://schemas.microsoft.com/office/drawing/2014/main" id="{9B042905-039C-4FD9-8232-46D452EA16D8}"/>
              </a:ext>
            </a:extLst>
          </p:cNvPr>
          <p:cNvSpPr txBox="1"/>
          <p:nvPr/>
        </p:nvSpPr>
        <p:spPr>
          <a:xfrm>
            <a:off x="621342" y="229964"/>
            <a:ext cx="550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16 </a:t>
            </a:r>
            <a:r>
              <a:rPr lang="nl-NL" dirty="0">
                <a:solidFill>
                  <a:schemeClr val="bg1"/>
                </a:solidFill>
                <a:latin typeface="Arial" charset="0"/>
                <a:cs typeface="Arial" charset="0"/>
              </a:rPr>
              <a:t>buiten de sport </a:t>
            </a:r>
            <a:r>
              <a:rPr lang="nl-NL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activiteiten in het kader van</a:t>
            </a:r>
            <a:endParaRPr lang="nl-NL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EEEC689-8277-4F69-8A5B-5CDD2C99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Scholen Ergometer wedstrijd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48DCC53-7F21-4907-8798-7194C6BE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10 April 2019</a:t>
            </a:r>
          </a:p>
          <a:p>
            <a:endParaRPr lang="nl-NL" dirty="0"/>
          </a:p>
          <a:p>
            <a:r>
              <a:rPr lang="nl-NL" dirty="0"/>
              <a:t>Groepen 7&amp;8 basis scholen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72094363-4087-463E-8748-39A425F3BF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233163" cy="273844"/>
          </a:xfrm>
        </p:spPr>
        <p:txBody>
          <a:bodyPr/>
          <a:lstStyle/>
          <a:p>
            <a:pPr>
              <a:defRPr/>
            </a:pPr>
            <a:fld id="{228A019C-F77E-45EB-B00B-33B567EA994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697478EC-29ED-45B6-93A4-DF58C519B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/>
          <a:stretch/>
        </p:blipFill>
        <p:spPr>
          <a:xfrm>
            <a:off x="5201575" y="1543479"/>
            <a:ext cx="3942425" cy="27600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4FA6E87D-F5BA-456C-BCA5-ED62B81E229D}"/>
              </a:ext>
            </a:extLst>
          </p:cNvPr>
          <p:cNvSpPr txBox="1"/>
          <p:nvPr/>
        </p:nvSpPr>
        <p:spPr>
          <a:xfrm>
            <a:off x="628650" y="4850065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Organisatie: Nell de Weijer</a:t>
            </a:r>
          </a:p>
        </p:txBody>
      </p:sp>
    </p:spTree>
    <p:extLst>
      <p:ext uri="{BB962C8B-B14F-4D97-AF65-F5344CB8AC3E}">
        <p14:creationId xmlns:p14="http://schemas.microsoft.com/office/powerpoint/2010/main" val="3235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5998B9E8-56CE-4411-98B9-36904C0D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Rondje 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DE139-D4A0-49CA-9767-FC710F9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8423"/>
            <a:ext cx="3171825" cy="30985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/>
              <a:t>12 april opvaren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12 april feestje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4C819C2A-14C9-42D5-A66B-A4138451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7"/>
          <a:stretch/>
        </p:blipFill>
        <p:spPr>
          <a:xfrm>
            <a:off x="3048000" y="2120204"/>
            <a:ext cx="6096000" cy="30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5998B9E8-56CE-4411-98B9-36904C0D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Rondje 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DE139-D4A0-49CA-9767-FC710F9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87" y="2228423"/>
            <a:ext cx="8238227" cy="30985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13 april 7:00 ontbijt</a:t>
            </a:r>
          </a:p>
          <a:p>
            <a:pPr>
              <a:lnSpc>
                <a:spcPct val="150000"/>
              </a:lnSpc>
            </a:pPr>
            <a:r>
              <a:rPr lang="nl-NL" dirty="0"/>
              <a:t>13 april 8:00 start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F5E4FF83-7EFC-4536-A446-B34F56352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5" y="1818238"/>
            <a:ext cx="2380060" cy="335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0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4A317099-FF4A-4A76-ADF3-8710D137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Waterspektakel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DE139-D4A0-49CA-9767-FC710F9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86" y="1962616"/>
            <a:ext cx="6681339" cy="542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300" b="1" dirty="0"/>
              <a:t>Zondag 16 juni 2019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61974F16-7958-4239-B704-7261B1EAF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78" y="3141128"/>
            <a:ext cx="3104964" cy="2069976"/>
          </a:xfrm>
          <a:prstGeom prst="rect">
            <a:avLst/>
          </a:prstGeom>
        </p:spPr>
      </p:pic>
      <p:pic>
        <p:nvPicPr>
          <p:cNvPr id="44034" name="Picture 2" descr="/77/Levensstijl/Boot.jpg">
            <a:extLst>
              <a:ext uri="{FF2B5EF4-FFF2-40B4-BE49-F238E27FC236}">
                <a16:creationId xmlns="" xmlns:a16="http://schemas.microsoft.com/office/drawing/2014/main" id="{4BBDB7EC-F93B-4A80-9607-9F9FE841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6" y="3141128"/>
            <a:ext cx="2835584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39C54039-42F5-48D4-A53E-2332A1017DC3}"/>
              </a:ext>
            </a:extLst>
          </p:cNvPr>
          <p:cNvSpPr txBox="1"/>
          <p:nvPr/>
        </p:nvSpPr>
        <p:spPr>
          <a:xfrm>
            <a:off x="452887" y="2572337"/>
            <a:ext cx="2342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Petflessenbootrace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D01A7392-9038-41E6-9FD7-543367E6716D}"/>
              </a:ext>
            </a:extLst>
          </p:cNvPr>
          <p:cNvSpPr txBox="1"/>
          <p:nvPr/>
        </p:nvSpPr>
        <p:spPr>
          <a:xfrm>
            <a:off x="3536778" y="2584626"/>
            <a:ext cx="1414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/>
              <a:t>Kayakwalk</a:t>
            </a:r>
            <a:endParaRPr lang="nl-NL" sz="2100" dirty="0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6BFE7C84-93E9-41FB-A1B2-72335DE7F8F2}"/>
              </a:ext>
            </a:extLst>
          </p:cNvPr>
          <p:cNvSpPr txBox="1"/>
          <p:nvPr/>
        </p:nvSpPr>
        <p:spPr>
          <a:xfrm>
            <a:off x="6791698" y="4934104"/>
            <a:ext cx="21107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Harrie Wessels</a:t>
            </a:r>
          </a:p>
        </p:txBody>
      </p:sp>
    </p:spTree>
    <p:extLst>
      <p:ext uri="{BB962C8B-B14F-4D97-AF65-F5344CB8AC3E}">
        <p14:creationId xmlns:p14="http://schemas.microsoft.com/office/powerpoint/2010/main" val="22240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4A317099-FF4A-4A76-ADF3-8710D137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Waterspektakel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DE139-D4A0-49CA-9767-FC710F9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86" y="1962616"/>
            <a:ext cx="6681339" cy="542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300" b="1" dirty="0"/>
              <a:t>Zondag 16 juni 2019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61974F16-7958-4239-B704-7261B1EAF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78" y="3141128"/>
            <a:ext cx="3104964" cy="2069976"/>
          </a:xfrm>
          <a:prstGeom prst="rect">
            <a:avLst/>
          </a:prstGeom>
        </p:spPr>
      </p:pic>
      <p:pic>
        <p:nvPicPr>
          <p:cNvPr id="44034" name="Picture 2" descr="/77/Levensstijl/Boot.jpg">
            <a:extLst>
              <a:ext uri="{FF2B5EF4-FFF2-40B4-BE49-F238E27FC236}">
                <a16:creationId xmlns="" xmlns:a16="http://schemas.microsoft.com/office/drawing/2014/main" id="{4BBDB7EC-F93B-4A80-9607-9F9FE841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6" y="3141128"/>
            <a:ext cx="2835584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Afbeeldingsresultaat voor guinness record">
            <a:extLst>
              <a:ext uri="{FF2B5EF4-FFF2-40B4-BE49-F238E27FC236}">
                <a16:creationId xmlns="" xmlns:a16="http://schemas.microsoft.com/office/drawing/2014/main" id="{913DB50B-A38C-4BA6-A84F-10488AB0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6" y="1933845"/>
            <a:ext cx="2061815" cy="20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39C54039-42F5-48D4-A53E-2332A1017DC3}"/>
              </a:ext>
            </a:extLst>
          </p:cNvPr>
          <p:cNvSpPr txBox="1"/>
          <p:nvPr/>
        </p:nvSpPr>
        <p:spPr>
          <a:xfrm>
            <a:off x="452887" y="2572337"/>
            <a:ext cx="2342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Petflessenbootrace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D01A7392-9038-41E6-9FD7-543367E6716D}"/>
              </a:ext>
            </a:extLst>
          </p:cNvPr>
          <p:cNvSpPr txBox="1"/>
          <p:nvPr/>
        </p:nvSpPr>
        <p:spPr>
          <a:xfrm>
            <a:off x="3536778" y="2584626"/>
            <a:ext cx="1414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/>
              <a:t>Kayakwalk</a:t>
            </a:r>
            <a:endParaRPr lang="nl-NL" sz="2100" dirty="0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6BFE7C84-93E9-41FB-A1B2-72335DE7F8F2}"/>
              </a:ext>
            </a:extLst>
          </p:cNvPr>
          <p:cNvSpPr txBox="1"/>
          <p:nvPr/>
        </p:nvSpPr>
        <p:spPr>
          <a:xfrm>
            <a:off x="6791698" y="4934104"/>
            <a:ext cx="21107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Harrie Wessels</a:t>
            </a:r>
          </a:p>
        </p:txBody>
      </p:sp>
    </p:spTree>
    <p:extLst>
      <p:ext uri="{BB962C8B-B14F-4D97-AF65-F5344CB8AC3E}">
        <p14:creationId xmlns:p14="http://schemas.microsoft.com/office/powerpoint/2010/main" val="17719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952B4D-4F67-4B78-A27C-26C6FB72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te 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C06B2A2-0F05-4AD3-8FC0-797A63BF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Statiegeld in de maand april voor KiKaRoW</a:t>
            </a:r>
          </a:p>
          <a:p>
            <a:r>
              <a:rPr lang="nl-NL" dirty="0"/>
              <a:t>Bierproeven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94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E985CE9-95BE-4CEC-B820-95876830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6301587"/>
            <a:ext cx="3557588" cy="37147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Uithoorn 28 november 2018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9D4477A1-2748-4497-B49E-29479D360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2" y="3175807"/>
            <a:ext cx="2411885" cy="341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78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B88DC509-DBE8-498A-857C-835582B2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Verkoop KiKaRoW kerst stukjes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FDE139-D4A0-49CA-9767-FC710F9B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251" y="3071812"/>
            <a:ext cx="3364304" cy="2112644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15 december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Intekenlijst</a:t>
            </a:r>
          </a:p>
          <a:p>
            <a:r>
              <a:rPr lang="nl-NL" sz="1800" dirty="0"/>
              <a:t>Hier op de campagne</a:t>
            </a:r>
          </a:p>
          <a:p>
            <a:r>
              <a:rPr lang="nl-NL" sz="1800" dirty="0"/>
              <a:t>Deels gesponsord</a:t>
            </a:r>
          </a:p>
          <a:p>
            <a:r>
              <a:rPr lang="nl-NL" sz="1800" dirty="0"/>
              <a:t>Kosten……</a:t>
            </a:r>
          </a:p>
          <a:p>
            <a:endParaRPr lang="nl-NL" sz="1800" dirty="0"/>
          </a:p>
        </p:txBody>
      </p:sp>
      <p:pic>
        <p:nvPicPr>
          <p:cNvPr id="41986" name="Picture 2" descr="Afbeeldingsresultaat voor kerststukje">
            <a:extLst>
              <a:ext uri="{FF2B5EF4-FFF2-40B4-BE49-F238E27FC236}">
                <a16:creationId xmlns="" xmlns:a16="http://schemas.microsoft.com/office/drawing/2014/main" id="{C91FB0C3-83E0-4145-95FD-97F612479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6833"/>
          <a:stretch/>
        </p:blipFill>
        <p:spPr bwMode="auto">
          <a:xfrm>
            <a:off x="559332" y="2251136"/>
            <a:ext cx="2882138" cy="29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1B6B5DBF-6925-4C55-B858-15B18238A6D8}"/>
              </a:ext>
            </a:extLst>
          </p:cNvPr>
          <p:cNvSpPr txBox="1"/>
          <p:nvPr/>
        </p:nvSpPr>
        <p:spPr>
          <a:xfrm>
            <a:off x="3774251" y="2251990"/>
            <a:ext cx="3291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Mieke </a:t>
            </a:r>
            <a:r>
              <a:rPr lang="nl-NL" sz="1350" dirty="0" err="1"/>
              <a:t>Lotgerink</a:t>
            </a:r>
            <a:r>
              <a:rPr lang="nl-NL" sz="1350" dirty="0"/>
              <a:t> en Joke Dekker</a:t>
            </a:r>
          </a:p>
        </p:txBody>
      </p:sp>
    </p:spTree>
    <p:extLst>
      <p:ext uri="{BB962C8B-B14F-4D97-AF65-F5344CB8AC3E}">
        <p14:creationId xmlns:p14="http://schemas.microsoft.com/office/powerpoint/2010/main" val="14271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8210F584-1059-4B42-B238-FAB1A5E8A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507" r="1569"/>
          <a:stretch/>
        </p:blipFill>
        <p:spPr>
          <a:xfrm>
            <a:off x="536171" y="2091690"/>
            <a:ext cx="3516284" cy="323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AD055DF0-FAA5-4842-8D9A-1F6FD0A7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Oudejaarsavond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F805C37C-411A-4B7E-B2A6-47BA7C441CB4}"/>
              </a:ext>
            </a:extLst>
          </p:cNvPr>
          <p:cNvSpPr txBox="1"/>
          <p:nvPr/>
        </p:nvSpPr>
        <p:spPr>
          <a:xfrm>
            <a:off x="4572001" y="2444331"/>
            <a:ext cx="21107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Harrie Wessels</a:t>
            </a:r>
          </a:p>
        </p:txBody>
      </p:sp>
    </p:spTree>
    <p:extLst>
      <p:ext uri="{BB962C8B-B14F-4D97-AF65-F5344CB8AC3E}">
        <p14:creationId xmlns:p14="http://schemas.microsoft.com/office/powerpoint/2010/main" val="16947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0ECC373B-BBD5-4293-B006-AB67E52F3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482" y="2377787"/>
            <a:ext cx="5142458" cy="2501010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="" xmlns:a16="http://schemas.microsoft.com/office/drawing/2014/main" id="{81F3814E-4767-4F5F-B119-39D28270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8" y="1009223"/>
            <a:ext cx="3734172" cy="529568"/>
          </a:xfrm>
        </p:spPr>
        <p:txBody>
          <a:bodyPr/>
          <a:lstStyle/>
          <a:p>
            <a:r>
              <a:rPr lang="nl-NL" dirty="0"/>
              <a:t>Oudejaarsavond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25F803F1-1F11-4EF9-A347-E13D6AA06958}"/>
              </a:ext>
            </a:extLst>
          </p:cNvPr>
          <p:cNvSpPr txBox="1"/>
          <p:nvPr/>
        </p:nvSpPr>
        <p:spPr>
          <a:xfrm>
            <a:off x="6134100" y="3796882"/>
            <a:ext cx="273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Toegangskaarten: </a:t>
            </a:r>
          </a:p>
          <a:p>
            <a:r>
              <a:rPr lang="nl-NL" dirty="0"/>
              <a:t>Harrie.Wessels@gmail.com</a:t>
            </a:r>
          </a:p>
        </p:txBody>
      </p:sp>
    </p:spTree>
    <p:extLst>
      <p:ext uri="{BB962C8B-B14F-4D97-AF65-F5344CB8AC3E}">
        <p14:creationId xmlns:p14="http://schemas.microsoft.com/office/powerpoint/2010/main" val="1414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D8CDEEA6-18DC-4804-97A5-1B0217778421}"/>
              </a:ext>
            </a:extLst>
          </p:cNvPr>
          <p:cNvSpPr/>
          <p:nvPr/>
        </p:nvSpPr>
        <p:spPr>
          <a:xfrm>
            <a:off x="0" y="0"/>
            <a:ext cx="49294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18E5950-437A-4655-8F66-1314470BE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9" y="334373"/>
            <a:ext cx="4360229" cy="617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899F46C1-3299-4067-8F78-CC9F8FAAA9E2}"/>
              </a:ext>
            </a:extLst>
          </p:cNvPr>
          <p:cNvSpPr txBox="1"/>
          <p:nvPr/>
        </p:nvSpPr>
        <p:spPr>
          <a:xfrm>
            <a:off x="5143500" y="2243137"/>
            <a:ext cx="18881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Silvia </a:t>
            </a:r>
            <a:r>
              <a:rPr lang="nl-NL" sz="1350" dirty="0" err="1"/>
              <a:t>Bocxe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1041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DA0CCE4C-90F0-4C40-B44F-6B3FE4D46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91" y="1409301"/>
            <a:ext cx="6492238" cy="453527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F5BC179C-7852-46C6-9AD0-9C8C17E55DD8}"/>
              </a:ext>
            </a:extLst>
          </p:cNvPr>
          <p:cNvSpPr txBox="1"/>
          <p:nvPr/>
        </p:nvSpPr>
        <p:spPr>
          <a:xfrm>
            <a:off x="284321" y="240550"/>
            <a:ext cx="319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Locatie: Oude Dorp Uithoorn</a:t>
            </a:r>
          </a:p>
        </p:txBody>
      </p:sp>
    </p:spTree>
    <p:extLst>
      <p:ext uri="{BB962C8B-B14F-4D97-AF65-F5344CB8AC3E}">
        <p14:creationId xmlns:p14="http://schemas.microsoft.com/office/powerpoint/2010/main" val="31559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7A3D4A2E-DE8E-48E2-8ECF-99BF7C3CBD8A}"/>
              </a:ext>
            </a:extLst>
          </p:cNvPr>
          <p:cNvSpPr/>
          <p:nvPr/>
        </p:nvSpPr>
        <p:spPr>
          <a:xfrm>
            <a:off x="0" y="0"/>
            <a:ext cx="49294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B8C4B6F-FB0C-42C5-A19B-30C96EB8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/>
          <a:stretch/>
        </p:blipFill>
        <p:spPr>
          <a:xfrm>
            <a:off x="338902" y="401788"/>
            <a:ext cx="4233098" cy="600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E1DE5257-1002-48F9-A316-7902B3BE9690}"/>
              </a:ext>
            </a:extLst>
          </p:cNvPr>
          <p:cNvSpPr txBox="1"/>
          <p:nvPr/>
        </p:nvSpPr>
        <p:spPr>
          <a:xfrm>
            <a:off x="5229226" y="2514600"/>
            <a:ext cx="26321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Inkomsten: Gesponsorde Springers</a:t>
            </a:r>
          </a:p>
        </p:txBody>
      </p:sp>
    </p:spTree>
    <p:extLst>
      <p:ext uri="{BB962C8B-B14F-4D97-AF65-F5344CB8AC3E}">
        <p14:creationId xmlns:p14="http://schemas.microsoft.com/office/powerpoint/2010/main" val="51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DEA841-BD3D-4095-8559-6FD65B52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Beach volleybal</a:t>
            </a:r>
          </a:p>
        </p:txBody>
      </p:sp>
      <p:pic>
        <p:nvPicPr>
          <p:cNvPr id="40962" name="Picture 2" descr="beach 01">
            <a:extLst>
              <a:ext uri="{FF2B5EF4-FFF2-40B4-BE49-F238E27FC236}">
                <a16:creationId xmlns="" xmlns:a16="http://schemas.microsoft.com/office/drawing/2014/main" id="{A85F9CE7-A596-4C07-8798-4982C18EB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8173" r="3789" b="1205"/>
          <a:stretch/>
        </p:blipFill>
        <p:spPr bwMode="auto">
          <a:xfrm>
            <a:off x="447564" y="1480264"/>
            <a:ext cx="3898669" cy="47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="" xmlns:a16="http://schemas.microsoft.com/office/drawing/2014/main" id="{5DF24430-6D19-4FB7-8911-B5475F19898B}"/>
              </a:ext>
            </a:extLst>
          </p:cNvPr>
          <p:cNvSpPr/>
          <p:nvPr/>
        </p:nvSpPr>
        <p:spPr>
          <a:xfrm>
            <a:off x="1700083" y="1480264"/>
            <a:ext cx="1159495" cy="2820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dirty="0">
                <a:latin typeface="Mistral" panose="03090702030407020403" pitchFamily="66" charset="0"/>
              </a:rPr>
              <a:t>2 februari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0057E1DB-03F1-4F9F-B738-C3091A0F4B91}"/>
              </a:ext>
            </a:extLst>
          </p:cNvPr>
          <p:cNvSpPr txBox="1"/>
          <p:nvPr/>
        </p:nvSpPr>
        <p:spPr>
          <a:xfrm>
            <a:off x="4880610" y="2151162"/>
            <a:ext cx="180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Organisatie: Leon </a:t>
            </a:r>
            <a:r>
              <a:rPr lang="nl-NL" sz="1350" dirty="0" err="1"/>
              <a:t>Filius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8170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BA0DF9-656A-4512-8045-2051403A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Verhalen diner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9640E9A-7DF3-4C76-A8E6-DC4F5A0D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64" y="2320721"/>
            <a:ext cx="1484270" cy="421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17 maart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C62EAC8B-BF52-4FBD-BD06-5A7384CB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63" y="1965712"/>
            <a:ext cx="3224364" cy="21512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836E163F-43B4-4E3C-839D-A530BED17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91" y="4291894"/>
            <a:ext cx="1556660" cy="1037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3B805B80-D34D-44E9-834E-3B9F58A3C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61" y="4283685"/>
            <a:ext cx="1567367" cy="104572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ECA9390B-82D7-4084-9603-EED9A6337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16" y="2002070"/>
            <a:ext cx="3174584" cy="211587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389D4487-8D7B-4823-A55D-63884CBE8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"/>
          <a:stretch/>
        </p:blipFill>
        <p:spPr>
          <a:xfrm>
            <a:off x="7631832" y="4270322"/>
            <a:ext cx="1512169" cy="10590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F03BD318-2306-4178-AAA8-80EC50445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17" y="4270322"/>
            <a:ext cx="1587398" cy="105909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8107478B-CB6D-4626-8933-E678CC1EACBF}"/>
              </a:ext>
            </a:extLst>
          </p:cNvPr>
          <p:cNvSpPr txBox="1"/>
          <p:nvPr/>
        </p:nvSpPr>
        <p:spPr>
          <a:xfrm>
            <a:off x="257964" y="5708799"/>
            <a:ext cx="247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Organisatie: Joke Dekker</a:t>
            </a:r>
          </a:p>
        </p:txBody>
      </p:sp>
    </p:spTree>
    <p:extLst>
      <p:ext uri="{BB962C8B-B14F-4D97-AF65-F5344CB8AC3E}">
        <p14:creationId xmlns:p14="http://schemas.microsoft.com/office/powerpoint/2010/main" val="19564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3107</TotalTime>
  <Words>297</Words>
  <Application>Microsoft Office PowerPoint</Application>
  <PresentationFormat>Diavoorstelling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Mistral</vt:lpstr>
      <vt:lpstr>Kantoorthema</vt:lpstr>
      <vt:lpstr>PowerPoint-presentatie</vt:lpstr>
      <vt:lpstr>Verkoop KiKaRoW kerst stukjes </vt:lpstr>
      <vt:lpstr>Oudejaarsavond</vt:lpstr>
      <vt:lpstr>Oudejaarsavond</vt:lpstr>
      <vt:lpstr>PowerPoint-presentatie</vt:lpstr>
      <vt:lpstr>PowerPoint-presentatie</vt:lpstr>
      <vt:lpstr>PowerPoint-presentatie</vt:lpstr>
      <vt:lpstr>Beach volleybal</vt:lpstr>
      <vt:lpstr>Verhalen diner</vt:lpstr>
      <vt:lpstr>Scholen Ergometer wedstrijd</vt:lpstr>
      <vt:lpstr>Rondje NL</vt:lpstr>
      <vt:lpstr>Rondje NL</vt:lpstr>
      <vt:lpstr>Waterspektakel</vt:lpstr>
      <vt:lpstr>Waterspektakel</vt:lpstr>
      <vt:lpstr>Nog te regelen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Harrie Wessels</dc:creator>
  <cp:lastModifiedBy>Harry</cp:lastModifiedBy>
  <cp:revision>22</cp:revision>
  <dcterms:created xsi:type="dcterms:W3CDTF">2018-01-14T13:25:09Z</dcterms:created>
  <dcterms:modified xsi:type="dcterms:W3CDTF">2018-12-05T11:55:21Z</dcterms:modified>
</cp:coreProperties>
</file>